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6" r:id="rId2"/>
  </p:sldMasterIdLst>
  <p:notesMasterIdLst>
    <p:notesMasterId r:id="rId19"/>
  </p:notesMasterIdLst>
  <p:sldIdLst>
    <p:sldId id="305" r:id="rId3"/>
    <p:sldId id="349" r:id="rId4"/>
    <p:sldId id="354" r:id="rId5"/>
    <p:sldId id="308" r:id="rId6"/>
    <p:sldId id="365" r:id="rId7"/>
    <p:sldId id="319" r:id="rId8"/>
    <p:sldId id="335" r:id="rId9"/>
    <p:sldId id="343" r:id="rId10"/>
    <p:sldId id="366" r:id="rId11"/>
    <p:sldId id="367" r:id="rId12"/>
    <p:sldId id="368" r:id="rId13"/>
    <p:sldId id="369" r:id="rId14"/>
    <p:sldId id="370" r:id="rId15"/>
    <p:sldId id="320" r:id="rId16"/>
    <p:sldId id="371" r:id="rId17"/>
    <p:sldId id="340"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0000"/>
    <a:srgbClr val="FFD900"/>
    <a:srgbClr val="D99F39"/>
    <a:srgbClr val="FFD903"/>
    <a:srgbClr val="FFDA01"/>
    <a:srgbClr val="FFD805"/>
    <a:srgbClr val="D81720"/>
    <a:srgbClr val="FFFF1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AAC5F-F557-CB4D-8C44-62875A2A7EC4}" v="37" dt="2021-02-08T05:15:27.698"/>
    <p1510:client id="{C7C0D4C0-F6E5-024C-9346-360690996ACE}" v="871" dt="2021-02-07T11:59:27.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2" autoAdjust="0"/>
    <p:restoredTop sz="68085" autoAdjust="0"/>
  </p:normalViewPr>
  <p:slideViewPr>
    <p:cSldViewPr>
      <p:cViewPr varScale="1">
        <p:scale>
          <a:sx n="57" d="100"/>
          <a:sy n="57" d="100"/>
        </p:scale>
        <p:origin x="908" y="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96448-D5E4-3246-92A0-035A7F59998C}" type="doc">
      <dgm:prSet loTypeId="urn:microsoft.com/office/officeart/2005/8/layout/vList3" loCatId="" qsTypeId="urn:microsoft.com/office/officeart/2005/8/quickstyle/3d3" qsCatId="3D" csTypeId="urn:microsoft.com/office/officeart/2005/8/colors/colorful1" csCatId="colorful" phldr="1"/>
      <dgm:spPr/>
      <dgm:t>
        <a:bodyPr/>
        <a:lstStyle/>
        <a:p>
          <a:endParaRPr lang="en-US"/>
        </a:p>
      </dgm:t>
    </dgm:pt>
    <dgm:pt modelId="{86421DF2-F0B6-E543-AE77-D0177C176F39}">
      <dgm:prSet phldrT="[Text]"/>
      <dgm:spPr/>
      <dgm:t>
        <a:bodyPr/>
        <a:lstStyle/>
        <a:p>
          <a:r>
            <a:rPr lang="en-US"/>
            <a:t>Preventive measure to prevent corruption crime  </a:t>
          </a:r>
        </a:p>
      </dgm:t>
    </dgm:pt>
    <dgm:pt modelId="{60376D49-D137-7F48-828D-C1B128F117A5}" type="parTrans" cxnId="{138E861B-7B44-B146-8165-A00354682E74}">
      <dgm:prSet/>
      <dgm:spPr/>
      <dgm:t>
        <a:bodyPr/>
        <a:lstStyle/>
        <a:p>
          <a:endParaRPr lang="en-US"/>
        </a:p>
      </dgm:t>
    </dgm:pt>
    <dgm:pt modelId="{29337EF0-0A16-F049-ABB8-56EA0C1A80B7}" type="sibTrans" cxnId="{138E861B-7B44-B146-8165-A00354682E74}">
      <dgm:prSet/>
      <dgm:spPr/>
      <dgm:t>
        <a:bodyPr/>
        <a:lstStyle/>
        <a:p>
          <a:endParaRPr lang="en-US"/>
        </a:p>
      </dgm:t>
    </dgm:pt>
    <dgm:pt modelId="{19394C40-3313-A945-BCF9-CFE3D530DFA4}">
      <dgm:prSet phldrT="[Text]"/>
      <dgm:spPr/>
      <dgm:t>
        <a:bodyPr/>
        <a:lstStyle/>
        <a:p>
          <a:r>
            <a:rPr lang="en-US" dirty="0"/>
            <a:t>Coordination with authorities in charge of corruption eradication and public services</a:t>
          </a:r>
        </a:p>
      </dgm:t>
    </dgm:pt>
    <dgm:pt modelId="{BC94FB2E-6D81-2240-AB2C-9415E45C3352}" type="parTrans" cxnId="{C512DCDD-E0AD-274B-AF6C-5FEEB9A613DE}">
      <dgm:prSet/>
      <dgm:spPr/>
      <dgm:t>
        <a:bodyPr/>
        <a:lstStyle/>
        <a:p>
          <a:endParaRPr lang="en-US"/>
        </a:p>
      </dgm:t>
    </dgm:pt>
    <dgm:pt modelId="{0AC2B95D-7AF3-1A49-8C87-6396083FC48C}" type="sibTrans" cxnId="{C512DCDD-E0AD-274B-AF6C-5FEEB9A613DE}">
      <dgm:prSet/>
      <dgm:spPr/>
      <dgm:t>
        <a:bodyPr/>
        <a:lstStyle/>
        <a:p>
          <a:endParaRPr lang="en-US"/>
        </a:p>
      </dgm:t>
    </dgm:pt>
    <dgm:pt modelId="{4A7E4966-502D-3D49-9BFE-57700E4B489B}">
      <dgm:prSet phldrT="[Text]"/>
      <dgm:spPr/>
      <dgm:t>
        <a:bodyPr/>
        <a:lstStyle/>
        <a:p>
          <a:r>
            <a:rPr lang="en-US"/>
            <a:t>Monitor the administration of state governance</a:t>
          </a:r>
        </a:p>
      </dgm:t>
    </dgm:pt>
    <dgm:pt modelId="{411163A9-8FF3-894C-B50C-DE1A80DC52F4}" type="parTrans" cxnId="{6F4E9448-9CDC-834B-9F0B-66643FB70DE2}">
      <dgm:prSet/>
      <dgm:spPr/>
      <dgm:t>
        <a:bodyPr/>
        <a:lstStyle/>
        <a:p>
          <a:endParaRPr lang="en-US"/>
        </a:p>
      </dgm:t>
    </dgm:pt>
    <dgm:pt modelId="{C12F63E0-AA41-3B47-814A-F9E5CF3FFD3F}" type="sibTrans" cxnId="{6F4E9448-9CDC-834B-9F0B-66643FB70DE2}">
      <dgm:prSet/>
      <dgm:spPr/>
      <dgm:t>
        <a:bodyPr/>
        <a:lstStyle/>
        <a:p>
          <a:endParaRPr lang="en-US"/>
        </a:p>
      </dgm:t>
    </dgm:pt>
    <dgm:pt modelId="{97642FFA-E2BE-2542-897F-A1663BCC01F2}">
      <dgm:prSet/>
      <dgm:spPr/>
      <dgm:t>
        <a:bodyPr/>
        <a:lstStyle/>
        <a:p>
          <a:r>
            <a:rPr lang="en-US"/>
            <a:t>Supervision of Law Enforcement Agencies in corruption cases matter</a:t>
          </a:r>
        </a:p>
      </dgm:t>
    </dgm:pt>
    <dgm:pt modelId="{701A2829-95E0-A349-B5C5-6671772E32C5}" type="parTrans" cxnId="{C3894A61-FA32-324E-895E-03BE4D6D6FEC}">
      <dgm:prSet/>
      <dgm:spPr/>
      <dgm:t>
        <a:bodyPr/>
        <a:lstStyle/>
        <a:p>
          <a:endParaRPr lang="en-US"/>
        </a:p>
      </dgm:t>
    </dgm:pt>
    <dgm:pt modelId="{A257D433-5C2A-1745-8BB1-9DE856CB133B}" type="sibTrans" cxnId="{C3894A61-FA32-324E-895E-03BE4D6D6FEC}">
      <dgm:prSet/>
      <dgm:spPr/>
      <dgm:t>
        <a:bodyPr/>
        <a:lstStyle/>
        <a:p>
          <a:endParaRPr lang="en-US"/>
        </a:p>
      </dgm:t>
    </dgm:pt>
    <dgm:pt modelId="{E56A8B22-91CC-E94F-B987-98DBD707A5CF}">
      <dgm:prSet/>
      <dgm:spPr/>
      <dgm:t>
        <a:bodyPr/>
        <a:lstStyle/>
        <a:p>
          <a:r>
            <a:rPr lang="en-US"/>
            <a:t>Pre-investigation, investigation, and prosecution of corruption cases</a:t>
          </a:r>
        </a:p>
      </dgm:t>
    </dgm:pt>
    <dgm:pt modelId="{220BC4B7-7577-8E4D-8192-A9D8B83BCEFD}" type="parTrans" cxnId="{BF8A4B52-1A4E-7044-9A88-4A189719579A}">
      <dgm:prSet/>
      <dgm:spPr/>
      <dgm:t>
        <a:bodyPr/>
        <a:lstStyle/>
        <a:p>
          <a:endParaRPr lang="en-US"/>
        </a:p>
      </dgm:t>
    </dgm:pt>
    <dgm:pt modelId="{42D66E84-D523-BA4E-8FD2-490A419CF782}" type="sibTrans" cxnId="{BF8A4B52-1A4E-7044-9A88-4A189719579A}">
      <dgm:prSet/>
      <dgm:spPr/>
      <dgm:t>
        <a:bodyPr/>
        <a:lstStyle/>
        <a:p>
          <a:endParaRPr lang="en-US"/>
        </a:p>
      </dgm:t>
    </dgm:pt>
    <dgm:pt modelId="{FBBCF014-23D9-4F46-8B06-8D5AEF3DBD70}">
      <dgm:prSet/>
      <dgm:spPr/>
      <dgm:t>
        <a:bodyPr/>
        <a:lstStyle/>
        <a:p>
          <a:r>
            <a:rPr lang="en-US"/>
            <a:t>Implement Judge orders and Court verdict that has execution power</a:t>
          </a:r>
        </a:p>
      </dgm:t>
    </dgm:pt>
    <dgm:pt modelId="{98A1A4A3-4D2B-0748-8348-3E38AC6BD52A}" type="parTrans" cxnId="{3FC854B3-1F5A-F64A-A2B3-56C3762FF3B6}">
      <dgm:prSet/>
      <dgm:spPr/>
      <dgm:t>
        <a:bodyPr/>
        <a:lstStyle/>
        <a:p>
          <a:endParaRPr lang="en-US"/>
        </a:p>
      </dgm:t>
    </dgm:pt>
    <dgm:pt modelId="{1B8847AE-96D4-F34A-8144-779BC59B1748}" type="sibTrans" cxnId="{3FC854B3-1F5A-F64A-A2B3-56C3762FF3B6}">
      <dgm:prSet/>
      <dgm:spPr/>
      <dgm:t>
        <a:bodyPr/>
        <a:lstStyle/>
        <a:p>
          <a:endParaRPr lang="en-US"/>
        </a:p>
      </dgm:t>
    </dgm:pt>
    <dgm:pt modelId="{85E55714-E1EB-554B-B042-EDD4086AFABA}" type="pres">
      <dgm:prSet presAssocID="{31396448-D5E4-3246-92A0-035A7F59998C}" presName="linearFlow" presStyleCnt="0">
        <dgm:presLayoutVars>
          <dgm:dir/>
          <dgm:resizeHandles val="exact"/>
        </dgm:presLayoutVars>
      </dgm:prSet>
      <dgm:spPr/>
    </dgm:pt>
    <dgm:pt modelId="{21AA254C-3B2E-274B-8766-27E92760F40A}" type="pres">
      <dgm:prSet presAssocID="{86421DF2-F0B6-E543-AE77-D0177C176F39}" presName="composite" presStyleCnt="0"/>
      <dgm:spPr/>
    </dgm:pt>
    <dgm:pt modelId="{D4DFAE6C-23E3-B54E-93E1-5E2B3BB0351E}" type="pres">
      <dgm:prSet presAssocID="{86421DF2-F0B6-E543-AE77-D0177C176F39}"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3ABC961-CEAB-DD44-A5D5-98C3CB44A700}" type="pres">
      <dgm:prSet presAssocID="{86421DF2-F0B6-E543-AE77-D0177C176F39}" presName="txShp" presStyleLbl="node1" presStyleIdx="0" presStyleCnt="6">
        <dgm:presLayoutVars>
          <dgm:bulletEnabled val="1"/>
        </dgm:presLayoutVars>
      </dgm:prSet>
      <dgm:spPr/>
    </dgm:pt>
    <dgm:pt modelId="{6AE400FC-046F-AC47-B749-197A1D23C80C}" type="pres">
      <dgm:prSet presAssocID="{29337EF0-0A16-F049-ABB8-56EA0C1A80B7}" presName="spacing" presStyleCnt="0"/>
      <dgm:spPr/>
    </dgm:pt>
    <dgm:pt modelId="{78BD2BF9-8E3D-0540-A3D9-0BE3E3732463}" type="pres">
      <dgm:prSet presAssocID="{19394C40-3313-A945-BCF9-CFE3D530DFA4}" presName="composite" presStyleCnt="0"/>
      <dgm:spPr/>
    </dgm:pt>
    <dgm:pt modelId="{5EBAEF1F-16F5-8947-ACA0-2D24850442E3}" type="pres">
      <dgm:prSet presAssocID="{19394C40-3313-A945-BCF9-CFE3D530DFA4}" presName="imgShp"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D679FDB-4E9B-D448-925D-04BF449B83BA}" type="pres">
      <dgm:prSet presAssocID="{19394C40-3313-A945-BCF9-CFE3D530DFA4}" presName="txShp" presStyleLbl="node1" presStyleIdx="1" presStyleCnt="6">
        <dgm:presLayoutVars>
          <dgm:bulletEnabled val="1"/>
        </dgm:presLayoutVars>
      </dgm:prSet>
      <dgm:spPr/>
    </dgm:pt>
    <dgm:pt modelId="{9CFD5A8C-DF5C-644D-9135-54905E8B985D}" type="pres">
      <dgm:prSet presAssocID="{0AC2B95D-7AF3-1A49-8C87-6396083FC48C}" presName="spacing" presStyleCnt="0"/>
      <dgm:spPr/>
    </dgm:pt>
    <dgm:pt modelId="{1661C16F-43D0-C84B-BBC0-17E1D73ED383}" type="pres">
      <dgm:prSet presAssocID="{4A7E4966-502D-3D49-9BFE-57700E4B489B}" presName="composite" presStyleCnt="0"/>
      <dgm:spPr/>
    </dgm:pt>
    <dgm:pt modelId="{D9CED36B-7C21-0B49-AB17-49695A2E2E14}" type="pres">
      <dgm:prSet presAssocID="{4A7E4966-502D-3D49-9BFE-57700E4B489B}" presName="imgShp"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BA9C50F-DD77-7248-A24A-8E13A8915B1D}" type="pres">
      <dgm:prSet presAssocID="{4A7E4966-502D-3D49-9BFE-57700E4B489B}" presName="txShp" presStyleLbl="node1" presStyleIdx="2" presStyleCnt="6">
        <dgm:presLayoutVars>
          <dgm:bulletEnabled val="1"/>
        </dgm:presLayoutVars>
      </dgm:prSet>
      <dgm:spPr/>
    </dgm:pt>
    <dgm:pt modelId="{4A6C5531-A182-6C48-BA78-C180C484895E}" type="pres">
      <dgm:prSet presAssocID="{C12F63E0-AA41-3B47-814A-F9E5CF3FFD3F}" presName="spacing" presStyleCnt="0"/>
      <dgm:spPr/>
    </dgm:pt>
    <dgm:pt modelId="{2A0F3762-97F6-664E-908C-FF89F3F4A103}" type="pres">
      <dgm:prSet presAssocID="{97642FFA-E2BE-2542-897F-A1663BCC01F2}" presName="composite" presStyleCnt="0"/>
      <dgm:spPr/>
    </dgm:pt>
    <dgm:pt modelId="{49A311ED-6581-2143-85DE-C8B89E5285B5}" type="pres">
      <dgm:prSet presAssocID="{97642FFA-E2BE-2542-897F-A1663BCC01F2}" presName="imgShp"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6D7D47C-9BBF-B84C-B01C-926FCB330F46}" type="pres">
      <dgm:prSet presAssocID="{97642FFA-E2BE-2542-897F-A1663BCC01F2}" presName="txShp" presStyleLbl="node1" presStyleIdx="3" presStyleCnt="6">
        <dgm:presLayoutVars>
          <dgm:bulletEnabled val="1"/>
        </dgm:presLayoutVars>
      </dgm:prSet>
      <dgm:spPr/>
    </dgm:pt>
    <dgm:pt modelId="{CFE30074-786A-0342-8071-3EE7B46125DD}" type="pres">
      <dgm:prSet presAssocID="{A257D433-5C2A-1745-8BB1-9DE856CB133B}" presName="spacing" presStyleCnt="0"/>
      <dgm:spPr/>
    </dgm:pt>
    <dgm:pt modelId="{94E489A5-6EC6-6746-99F9-DF0286971BF5}" type="pres">
      <dgm:prSet presAssocID="{E56A8B22-91CC-E94F-B987-98DBD707A5CF}" presName="composite" presStyleCnt="0"/>
      <dgm:spPr/>
    </dgm:pt>
    <dgm:pt modelId="{14737051-5F63-A847-987C-6731B9D1CD23}" type="pres">
      <dgm:prSet presAssocID="{E56A8B22-91CC-E94F-B987-98DBD707A5CF}" presName="imgShp"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2DE5563-AB87-6B4B-9CB0-94733F5DB72F}" type="pres">
      <dgm:prSet presAssocID="{E56A8B22-91CC-E94F-B987-98DBD707A5CF}" presName="txShp" presStyleLbl="node1" presStyleIdx="4" presStyleCnt="6">
        <dgm:presLayoutVars>
          <dgm:bulletEnabled val="1"/>
        </dgm:presLayoutVars>
      </dgm:prSet>
      <dgm:spPr/>
    </dgm:pt>
    <dgm:pt modelId="{A12452F5-B2FC-BC46-9DB7-394C46E440DE}" type="pres">
      <dgm:prSet presAssocID="{42D66E84-D523-BA4E-8FD2-490A419CF782}" presName="spacing" presStyleCnt="0"/>
      <dgm:spPr/>
    </dgm:pt>
    <dgm:pt modelId="{7F17711B-97D5-0048-B695-AD08E0E3F00C}" type="pres">
      <dgm:prSet presAssocID="{FBBCF014-23D9-4F46-8B06-8D5AEF3DBD70}" presName="composite" presStyleCnt="0"/>
      <dgm:spPr/>
    </dgm:pt>
    <dgm:pt modelId="{BB6DA314-D116-D541-B690-6BD9E6F68E1E}" type="pres">
      <dgm:prSet presAssocID="{FBBCF014-23D9-4F46-8B06-8D5AEF3DBD70}" presName="imgShp"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E04D640-0CA7-E74F-8E67-E52FA7443D34}" type="pres">
      <dgm:prSet presAssocID="{FBBCF014-23D9-4F46-8B06-8D5AEF3DBD70}" presName="txShp" presStyleLbl="node1" presStyleIdx="5" presStyleCnt="6">
        <dgm:presLayoutVars>
          <dgm:bulletEnabled val="1"/>
        </dgm:presLayoutVars>
      </dgm:prSet>
      <dgm:spPr/>
    </dgm:pt>
  </dgm:ptLst>
  <dgm:cxnLst>
    <dgm:cxn modelId="{138E861B-7B44-B146-8165-A00354682E74}" srcId="{31396448-D5E4-3246-92A0-035A7F59998C}" destId="{86421DF2-F0B6-E543-AE77-D0177C176F39}" srcOrd="0" destOrd="0" parTransId="{60376D49-D137-7F48-828D-C1B128F117A5}" sibTransId="{29337EF0-0A16-F049-ABB8-56EA0C1A80B7}"/>
    <dgm:cxn modelId="{1A5B102C-2B33-7841-A633-70B9B11E8686}" type="presOf" srcId="{E56A8B22-91CC-E94F-B987-98DBD707A5CF}" destId="{82DE5563-AB87-6B4B-9CB0-94733F5DB72F}" srcOrd="0" destOrd="0" presId="urn:microsoft.com/office/officeart/2005/8/layout/vList3"/>
    <dgm:cxn modelId="{9FC4F32F-53FA-8542-8D07-EC2722723EF1}" type="presOf" srcId="{86421DF2-F0B6-E543-AE77-D0177C176F39}" destId="{93ABC961-CEAB-DD44-A5D5-98C3CB44A700}" srcOrd="0" destOrd="0" presId="urn:microsoft.com/office/officeart/2005/8/layout/vList3"/>
    <dgm:cxn modelId="{C3894A61-FA32-324E-895E-03BE4D6D6FEC}" srcId="{31396448-D5E4-3246-92A0-035A7F59998C}" destId="{97642FFA-E2BE-2542-897F-A1663BCC01F2}" srcOrd="3" destOrd="0" parTransId="{701A2829-95E0-A349-B5C5-6671772E32C5}" sibTransId="{A257D433-5C2A-1745-8BB1-9DE856CB133B}"/>
    <dgm:cxn modelId="{6F4E9448-9CDC-834B-9F0B-66643FB70DE2}" srcId="{31396448-D5E4-3246-92A0-035A7F59998C}" destId="{4A7E4966-502D-3D49-9BFE-57700E4B489B}" srcOrd="2" destOrd="0" parTransId="{411163A9-8FF3-894C-B50C-DE1A80DC52F4}" sibTransId="{C12F63E0-AA41-3B47-814A-F9E5CF3FFD3F}"/>
    <dgm:cxn modelId="{BF8A4B52-1A4E-7044-9A88-4A189719579A}" srcId="{31396448-D5E4-3246-92A0-035A7F59998C}" destId="{E56A8B22-91CC-E94F-B987-98DBD707A5CF}" srcOrd="4" destOrd="0" parTransId="{220BC4B7-7577-8E4D-8192-A9D8B83BCEFD}" sibTransId="{42D66E84-D523-BA4E-8FD2-490A419CF782}"/>
    <dgm:cxn modelId="{0F7B1F79-4412-E44A-8812-A06F41AC1E45}" type="presOf" srcId="{31396448-D5E4-3246-92A0-035A7F59998C}" destId="{85E55714-E1EB-554B-B042-EDD4086AFABA}" srcOrd="0" destOrd="0" presId="urn:microsoft.com/office/officeart/2005/8/layout/vList3"/>
    <dgm:cxn modelId="{CCEE258A-CB1A-BB4A-8318-41A32E34A4ED}" type="presOf" srcId="{19394C40-3313-A945-BCF9-CFE3D530DFA4}" destId="{7D679FDB-4E9B-D448-925D-04BF449B83BA}" srcOrd="0" destOrd="0" presId="urn:microsoft.com/office/officeart/2005/8/layout/vList3"/>
    <dgm:cxn modelId="{3FC854B3-1F5A-F64A-A2B3-56C3762FF3B6}" srcId="{31396448-D5E4-3246-92A0-035A7F59998C}" destId="{FBBCF014-23D9-4F46-8B06-8D5AEF3DBD70}" srcOrd="5" destOrd="0" parTransId="{98A1A4A3-4D2B-0748-8348-3E38AC6BD52A}" sibTransId="{1B8847AE-96D4-F34A-8144-779BC59B1748}"/>
    <dgm:cxn modelId="{A3E7C6B8-87BD-BC47-9798-181954E2E88D}" type="presOf" srcId="{FBBCF014-23D9-4F46-8B06-8D5AEF3DBD70}" destId="{0E04D640-0CA7-E74F-8E67-E52FA7443D34}" srcOrd="0" destOrd="0" presId="urn:microsoft.com/office/officeart/2005/8/layout/vList3"/>
    <dgm:cxn modelId="{C512DCDD-E0AD-274B-AF6C-5FEEB9A613DE}" srcId="{31396448-D5E4-3246-92A0-035A7F59998C}" destId="{19394C40-3313-A945-BCF9-CFE3D530DFA4}" srcOrd="1" destOrd="0" parTransId="{BC94FB2E-6D81-2240-AB2C-9415E45C3352}" sibTransId="{0AC2B95D-7AF3-1A49-8C87-6396083FC48C}"/>
    <dgm:cxn modelId="{111721E1-7356-7D41-969C-6C48378843C9}" type="presOf" srcId="{4A7E4966-502D-3D49-9BFE-57700E4B489B}" destId="{1BA9C50F-DD77-7248-A24A-8E13A8915B1D}" srcOrd="0" destOrd="0" presId="urn:microsoft.com/office/officeart/2005/8/layout/vList3"/>
    <dgm:cxn modelId="{137DC6E2-94D6-6E46-80A5-A64D658A1C60}" type="presOf" srcId="{97642FFA-E2BE-2542-897F-A1663BCC01F2}" destId="{66D7D47C-9BBF-B84C-B01C-926FCB330F46}" srcOrd="0" destOrd="0" presId="urn:microsoft.com/office/officeart/2005/8/layout/vList3"/>
    <dgm:cxn modelId="{E12CB996-D023-1946-9F67-60A02C2481D4}" type="presParOf" srcId="{85E55714-E1EB-554B-B042-EDD4086AFABA}" destId="{21AA254C-3B2E-274B-8766-27E92760F40A}" srcOrd="0" destOrd="0" presId="urn:microsoft.com/office/officeart/2005/8/layout/vList3"/>
    <dgm:cxn modelId="{B1A25BDD-441A-574D-BF5C-54322798BFB6}" type="presParOf" srcId="{21AA254C-3B2E-274B-8766-27E92760F40A}" destId="{D4DFAE6C-23E3-B54E-93E1-5E2B3BB0351E}" srcOrd="0" destOrd="0" presId="urn:microsoft.com/office/officeart/2005/8/layout/vList3"/>
    <dgm:cxn modelId="{FF88557C-9131-D54A-84A6-5117FD0E343F}" type="presParOf" srcId="{21AA254C-3B2E-274B-8766-27E92760F40A}" destId="{93ABC961-CEAB-DD44-A5D5-98C3CB44A700}" srcOrd="1" destOrd="0" presId="urn:microsoft.com/office/officeart/2005/8/layout/vList3"/>
    <dgm:cxn modelId="{7C2EF402-478C-724F-A9E2-0B86A01F694B}" type="presParOf" srcId="{85E55714-E1EB-554B-B042-EDD4086AFABA}" destId="{6AE400FC-046F-AC47-B749-197A1D23C80C}" srcOrd="1" destOrd="0" presId="urn:microsoft.com/office/officeart/2005/8/layout/vList3"/>
    <dgm:cxn modelId="{9BE8FE40-2A6B-9249-890F-08777660014D}" type="presParOf" srcId="{85E55714-E1EB-554B-B042-EDD4086AFABA}" destId="{78BD2BF9-8E3D-0540-A3D9-0BE3E3732463}" srcOrd="2" destOrd="0" presId="urn:microsoft.com/office/officeart/2005/8/layout/vList3"/>
    <dgm:cxn modelId="{BD12850A-9F37-E544-80EE-2B6A9B67D1CE}" type="presParOf" srcId="{78BD2BF9-8E3D-0540-A3D9-0BE3E3732463}" destId="{5EBAEF1F-16F5-8947-ACA0-2D24850442E3}" srcOrd="0" destOrd="0" presId="urn:microsoft.com/office/officeart/2005/8/layout/vList3"/>
    <dgm:cxn modelId="{F830034E-BD06-9144-93E9-9F5AEE79907A}" type="presParOf" srcId="{78BD2BF9-8E3D-0540-A3D9-0BE3E3732463}" destId="{7D679FDB-4E9B-D448-925D-04BF449B83BA}" srcOrd="1" destOrd="0" presId="urn:microsoft.com/office/officeart/2005/8/layout/vList3"/>
    <dgm:cxn modelId="{580127F7-6D8F-E246-B2E4-8AC0D70AEFDB}" type="presParOf" srcId="{85E55714-E1EB-554B-B042-EDD4086AFABA}" destId="{9CFD5A8C-DF5C-644D-9135-54905E8B985D}" srcOrd="3" destOrd="0" presId="urn:microsoft.com/office/officeart/2005/8/layout/vList3"/>
    <dgm:cxn modelId="{85CDF0A2-1EF3-894C-88A2-8C845012C2F1}" type="presParOf" srcId="{85E55714-E1EB-554B-B042-EDD4086AFABA}" destId="{1661C16F-43D0-C84B-BBC0-17E1D73ED383}" srcOrd="4" destOrd="0" presId="urn:microsoft.com/office/officeart/2005/8/layout/vList3"/>
    <dgm:cxn modelId="{DED7DB67-000A-344C-80EC-A59736F6C954}" type="presParOf" srcId="{1661C16F-43D0-C84B-BBC0-17E1D73ED383}" destId="{D9CED36B-7C21-0B49-AB17-49695A2E2E14}" srcOrd="0" destOrd="0" presId="urn:microsoft.com/office/officeart/2005/8/layout/vList3"/>
    <dgm:cxn modelId="{A5B0D219-8D96-644F-B891-E7A3681907F9}" type="presParOf" srcId="{1661C16F-43D0-C84B-BBC0-17E1D73ED383}" destId="{1BA9C50F-DD77-7248-A24A-8E13A8915B1D}" srcOrd="1" destOrd="0" presId="urn:microsoft.com/office/officeart/2005/8/layout/vList3"/>
    <dgm:cxn modelId="{80EC0322-491F-D44C-B418-E08284CD87B5}" type="presParOf" srcId="{85E55714-E1EB-554B-B042-EDD4086AFABA}" destId="{4A6C5531-A182-6C48-BA78-C180C484895E}" srcOrd="5" destOrd="0" presId="urn:microsoft.com/office/officeart/2005/8/layout/vList3"/>
    <dgm:cxn modelId="{1800C0E3-6A52-7F45-8C9E-AD8ED70595A7}" type="presParOf" srcId="{85E55714-E1EB-554B-B042-EDD4086AFABA}" destId="{2A0F3762-97F6-664E-908C-FF89F3F4A103}" srcOrd="6" destOrd="0" presId="urn:microsoft.com/office/officeart/2005/8/layout/vList3"/>
    <dgm:cxn modelId="{1E4C9B08-35D1-0E40-934E-2BC8CC63D5FA}" type="presParOf" srcId="{2A0F3762-97F6-664E-908C-FF89F3F4A103}" destId="{49A311ED-6581-2143-85DE-C8B89E5285B5}" srcOrd="0" destOrd="0" presId="urn:microsoft.com/office/officeart/2005/8/layout/vList3"/>
    <dgm:cxn modelId="{C7839E26-AC32-1744-B23D-4C6D2CA4D6BF}" type="presParOf" srcId="{2A0F3762-97F6-664E-908C-FF89F3F4A103}" destId="{66D7D47C-9BBF-B84C-B01C-926FCB330F46}" srcOrd="1" destOrd="0" presId="urn:microsoft.com/office/officeart/2005/8/layout/vList3"/>
    <dgm:cxn modelId="{71E86D62-3DB8-A242-B3D7-E3C92135CF1B}" type="presParOf" srcId="{85E55714-E1EB-554B-B042-EDD4086AFABA}" destId="{CFE30074-786A-0342-8071-3EE7B46125DD}" srcOrd="7" destOrd="0" presId="urn:microsoft.com/office/officeart/2005/8/layout/vList3"/>
    <dgm:cxn modelId="{2CBD511F-8725-6048-8A8D-C1B1EE9F80D9}" type="presParOf" srcId="{85E55714-E1EB-554B-B042-EDD4086AFABA}" destId="{94E489A5-6EC6-6746-99F9-DF0286971BF5}" srcOrd="8" destOrd="0" presId="urn:microsoft.com/office/officeart/2005/8/layout/vList3"/>
    <dgm:cxn modelId="{720A0D4E-6721-2E4D-BE5C-94AFAAB83B45}" type="presParOf" srcId="{94E489A5-6EC6-6746-99F9-DF0286971BF5}" destId="{14737051-5F63-A847-987C-6731B9D1CD23}" srcOrd="0" destOrd="0" presId="urn:microsoft.com/office/officeart/2005/8/layout/vList3"/>
    <dgm:cxn modelId="{13FE7568-7ECC-E644-A4BE-4D53ED4FEDCC}" type="presParOf" srcId="{94E489A5-6EC6-6746-99F9-DF0286971BF5}" destId="{82DE5563-AB87-6B4B-9CB0-94733F5DB72F}" srcOrd="1" destOrd="0" presId="urn:microsoft.com/office/officeart/2005/8/layout/vList3"/>
    <dgm:cxn modelId="{97FF1E52-12C4-5341-BFA7-87CD9B793D9D}" type="presParOf" srcId="{85E55714-E1EB-554B-B042-EDD4086AFABA}" destId="{A12452F5-B2FC-BC46-9DB7-394C46E440DE}" srcOrd="9" destOrd="0" presId="urn:microsoft.com/office/officeart/2005/8/layout/vList3"/>
    <dgm:cxn modelId="{2F3F3E1D-FD9A-8C4A-8934-4BC8881607B5}" type="presParOf" srcId="{85E55714-E1EB-554B-B042-EDD4086AFABA}" destId="{7F17711B-97D5-0048-B695-AD08E0E3F00C}" srcOrd="10" destOrd="0" presId="urn:microsoft.com/office/officeart/2005/8/layout/vList3"/>
    <dgm:cxn modelId="{3EB8FF88-C796-2F46-9F27-9EAA469AA1A0}" type="presParOf" srcId="{7F17711B-97D5-0048-B695-AD08E0E3F00C}" destId="{BB6DA314-D116-D541-B690-6BD9E6F68E1E}" srcOrd="0" destOrd="0" presId="urn:microsoft.com/office/officeart/2005/8/layout/vList3"/>
    <dgm:cxn modelId="{7BD8612C-0CCD-B74D-95C3-209C79D17E7F}" type="presParOf" srcId="{7F17711B-97D5-0048-B695-AD08E0E3F00C}" destId="{0E04D640-0CA7-E74F-8E67-E52FA7443D3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09F8D-1404-5947-81AF-97D60705D4F1}" type="doc">
      <dgm:prSet loTypeId="urn:microsoft.com/office/officeart/2005/8/layout/hList1" loCatId="" qsTypeId="urn:microsoft.com/office/officeart/2005/8/quickstyle/simple2" qsCatId="simple" csTypeId="urn:microsoft.com/office/officeart/2005/8/colors/colorful1" csCatId="colorful" phldr="1"/>
      <dgm:spPr/>
      <dgm:t>
        <a:bodyPr/>
        <a:lstStyle/>
        <a:p>
          <a:endParaRPr lang="en-US"/>
        </a:p>
      </dgm:t>
    </dgm:pt>
    <dgm:pt modelId="{7151BDF9-AA6B-AF44-8E56-75773B446721}">
      <dgm:prSet phldrT="[Text]"/>
      <dgm:spPr/>
      <dgm:t>
        <a:bodyPr/>
        <a:lstStyle/>
        <a:p>
          <a:r>
            <a:rPr lang="en-US" b="1"/>
            <a:t>PUBLIC EDUCATION</a:t>
          </a:r>
        </a:p>
      </dgm:t>
    </dgm:pt>
    <dgm:pt modelId="{0C02FBCA-BB17-FA45-8E1B-082F2C3556C1}" type="parTrans" cxnId="{F8968B1A-3B15-5648-B0DA-1FA90FBEADB8}">
      <dgm:prSet/>
      <dgm:spPr/>
      <dgm:t>
        <a:bodyPr/>
        <a:lstStyle/>
        <a:p>
          <a:endParaRPr lang="en-US"/>
        </a:p>
      </dgm:t>
    </dgm:pt>
    <dgm:pt modelId="{B1008A8F-B85E-1243-9223-3533806D3A5E}" type="sibTrans" cxnId="{F8968B1A-3B15-5648-B0DA-1FA90FBEADB8}">
      <dgm:prSet/>
      <dgm:spPr/>
      <dgm:t>
        <a:bodyPr/>
        <a:lstStyle/>
        <a:p>
          <a:endParaRPr lang="en-US"/>
        </a:p>
      </dgm:t>
    </dgm:pt>
    <dgm:pt modelId="{361D5DF0-8843-5C43-AE15-25A2C3CFA7BD}">
      <dgm:prSet phldrT="[Text]"/>
      <dgm:spPr/>
      <dgm:t>
        <a:bodyPr/>
        <a:lstStyle/>
        <a:p>
          <a:r>
            <a:rPr lang="en-US" dirty="0"/>
            <a:t>Anti-corruption education in all level and types of education (from kindergarten to universities) </a:t>
          </a:r>
        </a:p>
      </dgm:t>
    </dgm:pt>
    <dgm:pt modelId="{E1022FCE-AE91-0941-A9F7-A90AFAB77A3F}" type="parTrans" cxnId="{B61C6D82-BE86-E949-9C6A-A679D16FD68B}">
      <dgm:prSet/>
      <dgm:spPr/>
      <dgm:t>
        <a:bodyPr/>
        <a:lstStyle/>
        <a:p>
          <a:endParaRPr lang="en-US"/>
        </a:p>
      </dgm:t>
    </dgm:pt>
    <dgm:pt modelId="{57DF2421-03B4-134D-AC7A-305A0036CA18}" type="sibTrans" cxnId="{B61C6D82-BE86-E949-9C6A-A679D16FD68B}">
      <dgm:prSet/>
      <dgm:spPr/>
      <dgm:t>
        <a:bodyPr/>
        <a:lstStyle/>
        <a:p>
          <a:endParaRPr lang="en-US"/>
        </a:p>
      </dgm:t>
    </dgm:pt>
    <dgm:pt modelId="{86F80DC2-A60E-DF44-B04D-6B6FEE7DD606}">
      <dgm:prSet phldrT="[Text]"/>
      <dgm:spPr/>
      <dgm:t>
        <a:bodyPr/>
        <a:lstStyle/>
        <a:p>
          <a:r>
            <a:rPr lang="en-US" dirty="0"/>
            <a:t>Anti-corruption education for public officials and political parties</a:t>
          </a:r>
        </a:p>
      </dgm:t>
    </dgm:pt>
    <dgm:pt modelId="{227D4E7D-219A-BE4C-B814-E1569EDAB8C3}" type="parTrans" cxnId="{D9EDD4B9-BD2F-EC43-A4E8-6BCE4993E209}">
      <dgm:prSet/>
      <dgm:spPr/>
      <dgm:t>
        <a:bodyPr/>
        <a:lstStyle/>
        <a:p>
          <a:endParaRPr lang="en-US"/>
        </a:p>
      </dgm:t>
    </dgm:pt>
    <dgm:pt modelId="{84FAECB2-4360-D74B-849E-775E0336CBE2}" type="sibTrans" cxnId="{D9EDD4B9-BD2F-EC43-A4E8-6BCE4993E209}">
      <dgm:prSet/>
      <dgm:spPr/>
      <dgm:t>
        <a:bodyPr/>
        <a:lstStyle/>
        <a:p>
          <a:endParaRPr lang="en-US"/>
        </a:p>
      </dgm:t>
    </dgm:pt>
    <dgm:pt modelId="{CEC1968B-85DA-9B4C-858C-EE83F6299B5F}">
      <dgm:prSet phldrT="[Text]"/>
      <dgm:spPr/>
      <dgm:t>
        <a:bodyPr/>
        <a:lstStyle/>
        <a:p>
          <a:r>
            <a:rPr lang="en-US" b="1"/>
            <a:t>PREVENTION</a:t>
          </a:r>
        </a:p>
      </dgm:t>
    </dgm:pt>
    <dgm:pt modelId="{6056F242-EB46-414B-B658-2ED09925A600}" type="parTrans" cxnId="{108ED653-3A93-BE48-94CF-935A083779A5}">
      <dgm:prSet/>
      <dgm:spPr/>
      <dgm:t>
        <a:bodyPr/>
        <a:lstStyle/>
        <a:p>
          <a:endParaRPr lang="en-US"/>
        </a:p>
      </dgm:t>
    </dgm:pt>
    <dgm:pt modelId="{01D572ED-CBBD-2D42-A9FA-E293448A4E51}" type="sibTrans" cxnId="{108ED653-3A93-BE48-94CF-935A083779A5}">
      <dgm:prSet/>
      <dgm:spPr/>
      <dgm:t>
        <a:bodyPr/>
        <a:lstStyle/>
        <a:p>
          <a:endParaRPr lang="en-US"/>
        </a:p>
      </dgm:t>
    </dgm:pt>
    <dgm:pt modelId="{517CDADB-10B1-3C48-BF9F-1F7EB0D94582}">
      <dgm:prSet phldrT="[Text]"/>
      <dgm:spPr/>
      <dgm:t>
        <a:bodyPr/>
        <a:lstStyle/>
        <a:p>
          <a:r>
            <a:rPr lang="en-US">
              <a:latin typeface="+mn-lt"/>
              <a:cs typeface="Arial" panose="020B0604020202020204" pitchFamily="34" charset="0"/>
            </a:rPr>
            <a:t>Asset declaration and gratification management, etc</a:t>
          </a:r>
        </a:p>
      </dgm:t>
    </dgm:pt>
    <dgm:pt modelId="{5090A8BD-D8CB-134D-A52C-5671CBE7F5D2}" type="parTrans" cxnId="{371DE9D3-374F-474E-8020-6F3EE68CB21F}">
      <dgm:prSet/>
      <dgm:spPr/>
      <dgm:t>
        <a:bodyPr/>
        <a:lstStyle/>
        <a:p>
          <a:endParaRPr lang="en-US"/>
        </a:p>
      </dgm:t>
    </dgm:pt>
    <dgm:pt modelId="{5D5BCD4C-8983-BA48-830C-0365AE2E8F04}" type="sibTrans" cxnId="{371DE9D3-374F-474E-8020-6F3EE68CB21F}">
      <dgm:prSet/>
      <dgm:spPr/>
      <dgm:t>
        <a:bodyPr/>
        <a:lstStyle/>
        <a:p>
          <a:endParaRPr lang="en-US"/>
        </a:p>
      </dgm:t>
    </dgm:pt>
    <dgm:pt modelId="{26059147-62F9-D542-AC9E-4A1A85077B49}">
      <dgm:prSet phldrT="[Text]"/>
      <dgm:spPr/>
      <dgm:t>
        <a:bodyPr/>
        <a:lstStyle/>
        <a:p>
          <a:r>
            <a:rPr lang="en-US" b="1"/>
            <a:t>LAW ENFORCEMENT</a:t>
          </a:r>
        </a:p>
      </dgm:t>
    </dgm:pt>
    <dgm:pt modelId="{200E6E9A-82CB-3641-A491-A90EBF597E8D}" type="parTrans" cxnId="{EF7DFBD6-8106-BC40-9796-85DFA3D6898A}">
      <dgm:prSet/>
      <dgm:spPr/>
      <dgm:t>
        <a:bodyPr/>
        <a:lstStyle/>
        <a:p>
          <a:endParaRPr lang="en-US"/>
        </a:p>
      </dgm:t>
    </dgm:pt>
    <dgm:pt modelId="{4CDE92E2-4333-D14E-A23F-93362BDD7A44}" type="sibTrans" cxnId="{EF7DFBD6-8106-BC40-9796-85DFA3D6898A}">
      <dgm:prSet/>
      <dgm:spPr/>
      <dgm:t>
        <a:bodyPr/>
        <a:lstStyle/>
        <a:p>
          <a:endParaRPr lang="en-US"/>
        </a:p>
      </dgm:t>
    </dgm:pt>
    <dgm:pt modelId="{E519D761-C5E4-F840-90F9-7A4004873FA6}">
      <dgm:prSet phldrT="[Text]"/>
      <dgm:spPr/>
      <dgm:t>
        <a:bodyPr/>
        <a:lstStyle/>
        <a:p>
          <a:r>
            <a:rPr lang="af-ZA" dirty="0">
              <a:solidFill>
                <a:prstClr val="black"/>
              </a:solidFill>
              <a:latin typeface="+mn-lt"/>
            </a:rPr>
            <a:t>To create a deterrent effect</a:t>
          </a:r>
          <a:endParaRPr lang="en-US">
            <a:latin typeface="+mn-lt"/>
          </a:endParaRPr>
        </a:p>
      </dgm:t>
    </dgm:pt>
    <dgm:pt modelId="{2E9448EB-7A27-0647-9D19-C0496FC2C529}" type="parTrans" cxnId="{32096141-62D0-904B-A50B-456BE5B6613D}">
      <dgm:prSet/>
      <dgm:spPr/>
      <dgm:t>
        <a:bodyPr/>
        <a:lstStyle/>
        <a:p>
          <a:endParaRPr lang="en-US"/>
        </a:p>
      </dgm:t>
    </dgm:pt>
    <dgm:pt modelId="{142DC4F6-0098-534A-8688-577984A46867}" type="sibTrans" cxnId="{32096141-62D0-904B-A50B-456BE5B6613D}">
      <dgm:prSet/>
      <dgm:spPr/>
      <dgm:t>
        <a:bodyPr/>
        <a:lstStyle/>
        <a:p>
          <a:endParaRPr lang="en-US"/>
        </a:p>
      </dgm:t>
    </dgm:pt>
    <dgm:pt modelId="{E8C169ED-9938-B446-B9C6-531A7D7F60BA}">
      <dgm:prSet phldrT="[Text]"/>
      <dgm:spPr/>
      <dgm:t>
        <a:bodyPr/>
        <a:lstStyle/>
        <a:p>
          <a:r>
            <a:rPr lang="en-US" dirty="0">
              <a:latin typeface="+mn-lt"/>
            </a:rPr>
            <a:t>Goal: people afraid to commit corruption</a:t>
          </a:r>
        </a:p>
      </dgm:t>
    </dgm:pt>
    <dgm:pt modelId="{A6A8A87C-1FC4-8643-95CC-4F3F0D29145B}" type="parTrans" cxnId="{EB2A5A55-A55F-434A-9195-ADBD2FE27CDB}">
      <dgm:prSet/>
      <dgm:spPr/>
      <dgm:t>
        <a:bodyPr/>
        <a:lstStyle/>
        <a:p>
          <a:endParaRPr lang="en-US"/>
        </a:p>
      </dgm:t>
    </dgm:pt>
    <dgm:pt modelId="{61FBA2BC-5DED-B947-A471-A8398C4F078F}" type="sibTrans" cxnId="{EB2A5A55-A55F-434A-9195-ADBD2FE27CDB}">
      <dgm:prSet/>
      <dgm:spPr/>
      <dgm:t>
        <a:bodyPr/>
        <a:lstStyle/>
        <a:p>
          <a:endParaRPr lang="en-US"/>
        </a:p>
      </dgm:t>
    </dgm:pt>
    <dgm:pt modelId="{6065AD32-47A4-4B42-B382-8ECC157CFF8C}">
      <dgm:prSet phldrT="[Text]"/>
      <dgm:spPr/>
      <dgm:t>
        <a:bodyPr/>
        <a:lstStyle/>
        <a:p>
          <a:r>
            <a:rPr lang="en-US" dirty="0"/>
            <a:t>Anti-corruption education for all private sectors, including state owned companies and regional government owned companies</a:t>
          </a:r>
        </a:p>
      </dgm:t>
    </dgm:pt>
    <dgm:pt modelId="{C3EC5545-CA29-B34F-ABC1-CF8FC086FDAF}" type="parTrans" cxnId="{6B09A66B-66EB-2D4A-B935-40EF1BB8E4FA}">
      <dgm:prSet/>
      <dgm:spPr/>
      <dgm:t>
        <a:bodyPr/>
        <a:lstStyle/>
        <a:p>
          <a:endParaRPr lang="en-US"/>
        </a:p>
      </dgm:t>
    </dgm:pt>
    <dgm:pt modelId="{44B28E48-3FA7-384F-9861-760B4FB7CAB9}" type="sibTrans" cxnId="{6B09A66B-66EB-2D4A-B935-40EF1BB8E4FA}">
      <dgm:prSet/>
      <dgm:spPr/>
      <dgm:t>
        <a:bodyPr/>
        <a:lstStyle/>
        <a:p>
          <a:endParaRPr lang="en-US"/>
        </a:p>
      </dgm:t>
    </dgm:pt>
    <dgm:pt modelId="{37FB10F4-0D01-7141-8D0C-C6786F7FF7B6}">
      <dgm:prSet phldrT="[Text]"/>
      <dgm:spPr/>
      <dgm:t>
        <a:bodyPr/>
        <a:lstStyle/>
        <a:p>
          <a:r>
            <a:rPr lang="en-US">
              <a:latin typeface="+mn-lt"/>
              <a:cs typeface="Arial" panose="020B0604020202020204" pitchFamily="34" charset="0"/>
            </a:rPr>
            <a:t>Research and development on </a:t>
          </a:r>
          <a:r>
            <a:rPr lang="en-US" spc="-8" dirty="0">
              <a:latin typeface="+mn-lt"/>
              <a:cs typeface="Arial" panose="020B0604020202020204" pitchFamily="34" charset="0"/>
            </a:rPr>
            <a:t>the government bureaucracy and administrative system to address system loophole and decrease the risk of corruption</a:t>
          </a:r>
          <a:endParaRPr lang="en-US">
            <a:latin typeface="+mn-lt"/>
            <a:cs typeface="Arial" panose="020B0604020202020204" pitchFamily="34" charset="0"/>
          </a:endParaRPr>
        </a:p>
      </dgm:t>
    </dgm:pt>
    <dgm:pt modelId="{5BD6211F-FFF4-D643-AD9F-8EFCD1C08594}" type="parTrans" cxnId="{770E1C37-934D-1D4A-8CEB-73B7D5DFF669}">
      <dgm:prSet/>
      <dgm:spPr/>
      <dgm:t>
        <a:bodyPr/>
        <a:lstStyle/>
        <a:p>
          <a:endParaRPr lang="en-US"/>
        </a:p>
      </dgm:t>
    </dgm:pt>
    <dgm:pt modelId="{2F0C0D99-5E96-154F-B8B5-713AED8161A8}" type="sibTrans" cxnId="{770E1C37-934D-1D4A-8CEB-73B7D5DFF669}">
      <dgm:prSet/>
      <dgm:spPr/>
      <dgm:t>
        <a:bodyPr/>
        <a:lstStyle/>
        <a:p>
          <a:endParaRPr lang="en-US"/>
        </a:p>
      </dgm:t>
    </dgm:pt>
    <dgm:pt modelId="{885D72B2-A813-9F46-AA48-948F51B87448}">
      <dgm:prSet phldrT="[Text]"/>
      <dgm:spPr/>
      <dgm:t>
        <a:bodyPr/>
        <a:lstStyle/>
        <a:p>
          <a:r>
            <a:rPr lang="en-US">
              <a:latin typeface="+mn-lt"/>
              <a:cs typeface="Arial" panose="020B0604020202020204" pitchFamily="34" charset="0"/>
            </a:rPr>
            <a:t>National Strategy on Corruption prevention (Stranas PK)</a:t>
          </a:r>
        </a:p>
      </dgm:t>
    </dgm:pt>
    <dgm:pt modelId="{11BD2778-C9C5-5C4B-8173-3A49B64937CF}" type="parTrans" cxnId="{32A51B48-7C43-8742-8CF6-56E02A71206E}">
      <dgm:prSet/>
      <dgm:spPr/>
      <dgm:t>
        <a:bodyPr/>
        <a:lstStyle/>
        <a:p>
          <a:endParaRPr lang="en-US"/>
        </a:p>
      </dgm:t>
    </dgm:pt>
    <dgm:pt modelId="{FF0936CC-F0A5-2B40-A90E-ACEDDAB2E961}" type="sibTrans" cxnId="{32A51B48-7C43-8742-8CF6-56E02A71206E}">
      <dgm:prSet/>
      <dgm:spPr/>
      <dgm:t>
        <a:bodyPr/>
        <a:lstStyle/>
        <a:p>
          <a:endParaRPr lang="en-US"/>
        </a:p>
      </dgm:t>
    </dgm:pt>
    <dgm:pt modelId="{266A642C-FBAF-0C43-98A3-170BEA47C357}">
      <dgm:prSet phldrT="[Text]"/>
      <dgm:spPr/>
      <dgm:t>
        <a:bodyPr/>
        <a:lstStyle/>
        <a:p>
          <a:r>
            <a:rPr lang="af-ZA" dirty="0">
              <a:solidFill>
                <a:prstClr val="black"/>
              </a:solidFill>
              <a:latin typeface="+mn-lt"/>
            </a:rPr>
            <a:t>Professional, fair and accountable law enforcement with respect to human rights</a:t>
          </a:r>
          <a:endParaRPr lang="en-US">
            <a:latin typeface="+mn-lt"/>
          </a:endParaRPr>
        </a:p>
      </dgm:t>
    </dgm:pt>
    <dgm:pt modelId="{952C7DF7-B4F9-574B-845D-2EC3438CD7B4}" type="parTrans" cxnId="{5B82FB8C-9B54-B142-8D3B-F4C7859558E3}">
      <dgm:prSet/>
      <dgm:spPr/>
      <dgm:t>
        <a:bodyPr/>
        <a:lstStyle/>
        <a:p>
          <a:endParaRPr lang="en-US"/>
        </a:p>
      </dgm:t>
    </dgm:pt>
    <dgm:pt modelId="{C31BB718-6C8B-1C42-AE15-033207746B8F}" type="sibTrans" cxnId="{5B82FB8C-9B54-B142-8D3B-F4C7859558E3}">
      <dgm:prSet/>
      <dgm:spPr/>
      <dgm:t>
        <a:bodyPr/>
        <a:lstStyle/>
        <a:p>
          <a:endParaRPr lang="en-US"/>
        </a:p>
      </dgm:t>
    </dgm:pt>
    <dgm:pt modelId="{3AF7CCDA-605E-D14A-8171-BAE84198BD0E}">
      <dgm:prSet phldrT="[Text]"/>
      <dgm:spPr/>
      <dgm:t>
        <a:bodyPr/>
        <a:lstStyle/>
        <a:p>
          <a:r>
            <a:rPr lang="en-US"/>
            <a:t>Goal: people do not want to commit corruption</a:t>
          </a:r>
        </a:p>
      </dgm:t>
    </dgm:pt>
    <dgm:pt modelId="{05E4D19E-DAA8-C74D-9524-879C6A72000E}" type="parTrans" cxnId="{C699E67E-2E5E-4746-BBB8-0CE245813AB6}">
      <dgm:prSet/>
      <dgm:spPr/>
      <dgm:t>
        <a:bodyPr/>
        <a:lstStyle/>
        <a:p>
          <a:endParaRPr lang="en-US"/>
        </a:p>
      </dgm:t>
    </dgm:pt>
    <dgm:pt modelId="{F5B7123D-F870-6449-B81F-14F9D82F152E}" type="sibTrans" cxnId="{C699E67E-2E5E-4746-BBB8-0CE245813AB6}">
      <dgm:prSet/>
      <dgm:spPr/>
      <dgm:t>
        <a:bodyPr/>
        <a:lstStyle/>
        <a:p>
          <a:endParaRPr lang="en-US"/>
        </a:p>
      </dgm:t>
    </dgm:pt>
    <dgm:pt modelId="{69B6F8A5-A5D2-2847-ABBF-1BCF789B8DAD}">
      <dgm:prSet phldrT="[Text]"/>
      <dgm:spPr/>
      <dgm:t>
        <a:bodyPr/>
        <a:lstStyle/>
        <a:p>
          <a:r>
            <a:rPr lang="en-US">
              <a:latin typeface="+mn-lt"/>
              <a:cs typeface="Arial" panose="020B0604020202020204" pitchFamily="34" charset="0"/>
            </a:rPr>
            <a:t>Goal: people can not commit corruption</a:t>
          </a:r>
        </a:p>
      </dgm:t>
    </dgm:pt>
    <dgm:pt modelId="{A803A5ED-5DEA-3B48-895C-74494EF0260E}" type="parTrans" cxnId="{7A61C7AD-442F-F04A-8E40-7E8917E833FB}">
      <dgm:prSet/>
      <dgm:spPr/>
      <dgm:t>
        <a:bodyPr/>
        <a:lstStyle/>
        <a:p>
          <a:endParaRPr lang="en-US"/>
        </a:p>
      </dgm:t>
    </dgm:pt>
    <dgm:pt modelId="{A5C6E92B-F9A8-CF49-A191-DA463929EAEA}" type="sibTrans" cxnId="{7A61C7AD-442F-F04A-8E40-7E8917E833FB}">
      <dgm:prSet/>
      <dgm:spPr/>
      <dgm:t>
        <a:bodyPr/>
        <a:lstStyle/>
        <a:p>
          <a:endParaRPr lang="en-US"/>
        </a:p>
      </dgm:t>
    </dgm:pt>
    <dgm:pt modelId="{B822054E-58AB-7E41-8E51-BEC8A30087DF}">
      <dgm:prSet phldrT="[Text]"/>
      <dgm:spPr/>
      <dgm:t>
        <a:bodyPr/>
        <a:lstStyle/>
        <a:p>
          <a:r>
            <a:rPr lang="en-US">
              <a:latin typeface="+mn-lt"/>
            </a:rPr>
            <a:t>In line with law and relevant regulation</a:t>
          </a:r>
        </a:p>
      </dgm:t>
    </dgm:pt>
    <dgm:pt modelId="{22099480-5A4D-9041-8BE0-BF8E67F1FB9F}" type="parTrans" cxnId="{364347B0-705F-5340-884E-99E29B8C2CF1}">
      <dgm:prSet/>
      <dgm:spPr/>
      <dgm:t>
        <a:bodyPr/>
        <a:lstStyle/>
        <a:p>
          <a:endParaRPr lang="en-US"/>
        </a:p>
      </dgm:t>
    </dgm:pt>
    <dgm:pt modelId="{7C95B648-1E08-E243-8D6C-F8A690C1CE63}" type="sibTrans" cxnId="{364347B0-705F-5340-884E-99E29B8C2CF1}">
      <dgm:prSet/>
      <dgm:spPr/>
      <dgm:t>
        <a:bodyPr/>
        <a:lstStyle/>
        <a:p>
          <a:endParaRPr lang="en-US"/>
        </a:p>
      </dgm:t>
    </dgm:pt>
    <dgm:pt modelId="{59701E4A-2F30-464F-B29E-EA127F62D486}" type="pres">
      <dgm:prSet presAssocID="{FAC09F8D-1404-5947-81AF-97D60705D4F1}" presName="Name0" presStyleCnt="0">
        <dgm:presLayoutVars>
          <dgm:dir/>
          <dgm:animLvl val="lvl"/>
          <dgm:resizeHandles val="exact"/>
        </dgm:presLayoutVars>
      </dgm:prSet>
      <dgm:spPr/>
    </dgm:pt>
    <dgm:pt modelId="{329CDDEB-1E68-8E47-8D66-72E32BBA026C}" type="pres">
      <dgm:prSet presAssocID="{7151BDF9-AA6B-AF44-8E56-75773B446721}" presName="composite" presStyleCnt="0"/>
      <dgm:spPr/>
    </dgm:pt>
    <dgm:pt modelId="{1F2AA27A-F60D-DF48-8DD9-9632C7499FE4}" type="pres">
      <dgm:prSet presAssocID="{7151BDF9-AA6B-AF44-8E56-75773B446721}" presName="parTx" presStyleLbl="alignNode1" presStyleIdx="0" presStyleCnt="3">
        <dgm:presLayoutVars>
          <dgm:chMax val="0"/>
          <dgm:chPref val="0"/>
          <dgm:bulletEnabled val="1"/>
        </dgm:presLayoutVars>
      </dgm:prSet>
      <dgm:spPr/>
    </dgm:pt>
    <dgm:pt modelId="{0CE53D68-B481-5B46-9BDC-B4D5C96F9FC3}" type="pres">
      <dgm:prSet presAssocID="{7151BDF9-AA6B-AF44-8E56-75773B446721}" presName="desTx" presStyleLbl="alignAccFollowNode1" presStyleIdx="0" presStyleCnt="3">
        <dgm:presLayoutVars>
          <dgm:bulletEnabled val="1"/>
        </dgm:presLayoutVars>
      </dgm:prSet>
      <dgm:spPr/>
    </dgm:pt>
    <dgm:pt modelId="{55AF304D-ECA3-DE4C-A034-480F596231B0}" type="pres">
      <dgm:prSet presAssocID="{B1008A8F-B85E-1243-9223-3533806D3A5E}" presName="space" presStyleCnt="0"/>
      <dgm:spPr/>
    </dgm:pt>
    <dgm:pt modelId="{68707DDB-2183-8C47-B435-98F6445DDEF1}" type="pres">
      <dgm:prSet presAssocID="{CEC1968B-85DA-9B4C-858C-EE83F6299B5F}" presName="composite" presStyleCnt="0"/>
      <dgm:spPr/>
    </dgm:pt>
    <dgm:pt modelId="{E2A8AB01-B649-8E49-B334-5E70A360AFA8}" type="pres">
      <dgm:prSet presAssocID="{CEC1968B-85DA-9B4C-858C-EE83F6299B5F}" presName="parTx" presStyleLbl="alignNode1" presStyleIdx="1" presStyleCnt="3">
        <dgm:presLayoutVars>
          <dgm:chMax val="0"/>
          <dgm:chPref val="0"/>
          <dgm:bulletEnabled val="1"/>
        </dgm:presLayoutVars>
      </dgm:prSet>
      <dgm:spPr/>
    </dgm:pt>
    <dgm:pt modelId="{7763117C-F9AB-5A44-9E27-C7252741AD56}" type="pres">
      <dgm:prSet presAssocID="{CEC1968B-85DA-9B4C-858C-EE83F6299B5F}" presName="desTx" presStyleLbl="alignAccFollowNode1" presStyleIdx="1" presStyleCnt="3">
        <dgm:presLayoutVars>
          <dgm:bulletEnabled val="1"/>
        </dgm:presLayoutVars>
      </dgm:prSet>
      <dgm:spPr/>
    </dgm:pt>
    <dgm:pt modelId="{C0804E0D-1ED6-594F-B4D7-3526F24BC1D5}" type="pres">
      <dgm:prSet presAssocID="{01D572ED-CBBD-2D42-A9FA-E293448A4E51}" presName="space" presStyleCnt="0"/>
      <dgm:spPr/>
    </dgm:pt>
    <dgm:pt modelId="{F0D9E60D-2F79-4343-B5E6-B4E53A618734}" type="pres">
      <dgm:prSet presAssocID="{26059147-62F9-D542-AC9E-4A1A85077B49}" presName="composite" presStyleCnt="0"/>
      <dgm:spPr/>
    </dgm:pt>
    <dgm:pt modelId="{F7F4A43B-492E-3B4C-B341-653211C9BFA6}" type="pres">
      <dgm:prSet presAssocID="{26059147-62F9-D542-AC9E-4A1A85077B49}" presName="parTx" presStyleLbl="alignNode1" presStyleIdx="2" presStyleCnt="3">
        <dgm:presLayoutVars>
          <dgm:chMax val="0"/>
          <dgm:chPref val="0"/>
          <dgm:bulletEnabled val="1"/>
        </dgm:presLayoutVars>
      </dgm:prSet>
      <dgm:spPr/>
    </dgm:pt>
    <dgm:pt modelId="{7AB0826A-6C13-8444-86CF-CBC1B8F99B6A}" type="pres">
      <dgm:prSet presAssocID="{26059147-62F9-D542-AC9E-4A1A85077B49}" presName="desTx" presStyleLbl="alignAccFollowNode1" presStyleIdx="2" presStyleCnt="3">
        <dgm:presLayoutVars>
          <dgm:bulletEnabled val="1"/>
        </dgm:presLayoutVars>
      </dgm:prSet>
      <dgm:spPr/>
    </dgm:pt>
  </dgm:ptLst>
  <dgm:cxnLst>
    <dgm:cxn modelId="{83073909-57F6-8D4F-A468-D1AFB068B4C8}" type="presOf" srcId="{37FB10F4-0D01-7141-8D0C-C6786F7FF7B6}" destId="{7763117C-F9AB-5A44-9E27-C7252741AD56}" srcOrd="0" destOrd="1" presId="urn:microsoft.com/office/officeart/2005/8/layout/hList1"/>
    <dgm:cxn modelId="{ABB0C116-27B6-D24A-81AF-78F5814E5573}" type="presOf" srcId="{69B6F8A5-A5D2-2847-ABBF-1BCF789B8DAD}" destId="{7763117C-F9AB-5A44-9E27-C7252741AD56}" srcOrd="0" destOrd="3" presId="urn:microsoft.com/office/officeart/2005/8/layout/hList1"/>
    <dgm:cxn modelId="{EA4C5619-EE66-DB4C-934B-7AC632F571E2}" type="presOf" srcId="{86F80DC2-A60E-DF44-B04D-6B6FEE7DD606}" destId="{0CE53D68-B481-5B46-9BDC-B4D5C96F9FC3}" srcOrd="0" destOrd="1" presId="urn:microsoft.com/office/officeart/2005/8/layout/hList1"/>
    <dgm:cxn modelId="{F8968B1A-3B15-5648-B0DA-1FA90FBEADB8}" srcId="{FAC09F8D-1404-5947-81AF-97D60705D4F1}" destId="{7151BDF9-AA6B-AF44-8E56-75773B446721}" srcOrd="0" destOrd="0" parTransId="{0C02FBCA-BB17-FA45-8E1B-082F2C3556C1}" sibTransId="{B1008A8F-B85E-1243-9223-3533806D3A5E}"/>
    <dgm:cxn modelId="{4F38E523-72E5-2145-8BD4-7C55F1576248}" type="presOf" srcId="{517CDADB-10B1-3C48-BF9F-1F7EB0D94582}" destId="{7763117C-F9AB-5A44-9E27-C7252741AD56}" srcOrd="0" destOrd="2" presId="urn:microsoft.com/office/officeart/2005/8/layout/hList1"/>
    <dgm:cxn modelId="{770E1C37-934D-1D4A-8CEB-73B7D5DFF669}" srcId="{CEC1968B-85DA-9B4C-858C-EE83F6299B5F}" destId="{37FB10F4-0D01-7141-8D0C-C6786F7FF7B6}" srcOrd="1" destOrd="0" parTransId="{5BD6211F-FFF4-D643-AD9F-8EFCD1C08594}" sibTransId="{2F0C0D99-5E96-154F-B8B5-713AED8161A8}"/>
    <dgm:cxn modelId="{3C20243B-FC7E-F444-AB91-4B0900081A9F}" type="presOf" srcId="{7151BDF9-AA6B-AF44-8E56-75773B446721}" destId="{1F2AA27A-F60D-DF48-8DD9-9632C7499FE4}" srcOrd="0" destOrd="0" presId="urn:microsoft.com/office/officeart/2005/8/layout/hList1"/>
    <dgm:cxn modelId="{74C99E60-4CD5-0540-AF1B-214935BB504E}" type="presOf" srcId="{26059147-62F9-D542-AC9E-4A1A85077B49}" destId="{F7F4A43B-492E-3B4C-B341-653211C9BFA6}" srcOrd="0" destOrd="0" presId="urn:microsoft.com/office/officeart/2005/8/layout/hList1"/>
    <dgm:cxn modelId="{32096141-62D0-904B-A50B-456BE5B6613D}" srcId="{26059147-62F9-D542-AC9E-4A1A85077B49}" destId="{E519D761-C5E4-F840-90F9-7A4004873FA6}" srcOrd="0" destOrd="0" parTransId="{2E9448EB-7A27-0647-9D19-C0496FC2C529}" sibTransId="{142DC4F6-0098-534A-8688-577984A46867}"/>
    <dgm:cxn modelId="{32A51B48-7C43-8742-8CF6-56E02A71206E}" srcId="{CEC1968B-85DA-9B4C-858C-EE83F6299B5F}" destId="{885D72B2-A813-9F46-AA48-948F51B87448}" srcOrd="0" destOrd="0" parTransId="{11BD2778-C9C5-5C4B-8173-3A49B64937CF}" sibTransId="{FF0936CC-F0A5-2B40-A90E-ACEDDAB2E961}"/>
    <dgm:cxn modelId="{6B09A66B-66EB-2D4A-B935-40EF1BB8E4FA}" srcId="{7151BDF9-AA6B-AF44-8E56-75773B446721}" destId="{6065AD32-47A4-4B42-B382-8ECC157CFF8C}" srcOrd="2" destOrd="0" parTransId="{C3EC5545-CA29-B34F-ABC1-CF8FC086FDAF}" sibTransId="{44B28E48-3FA7-384F-9861-760B4FB7CAB9}"/>
    <dgm:cxn modelId="{ADB0AE6F-EE3E-0148-AA69-675CD4E05645}" type="presOf" srcId="{CEC1968B-85DA-9B4C-858C-EE83F6299B5F}" destId="{E2A8AB01-B649-8E49-B334-5E70A360AFA8}" srcOrd="0" destOrd="0" presId="urn:microsoft.com/office/officeart/2005/8/layout/hList1"/>
    <dgm:cxn modelId="{108ED653-3A93-BE48-94CF-935A083779A5}" srcId="{FAC09F8D-1404-5947-81AF-97D60705D4F1}" destId="{CEC1968B-85DA-9B4C-858C-EE83F6299B5F}" srcOrd="1" destOrd="0" parTransId="{6056F242-EB46-414B-B658-2ED09925A600}" sibTransId="{01D572ED-CBBD-2D42-A9FA-E293448A4E51}"/>
    <dgm:cxn modelId="{EB2A5A55-A55F-434A-9195-ADBD2FE27CDB}" srcId="{26059147-62F9-D542-AC9E-4A1A85077B49}" destId="{E8C169ED-9938-B446-B9C6-531A7D7F60BA}" srcOrd="3" destOrd="0" parTransId="{A6A8A87C-1FC4-8643-95CC-4F3F0D29145B}" sibTransId="{61FBA2BC-5DED-B947-A471-A8398C4F078F}"/>
    <dgm:cxn modelId="{05208157-75AE-EA4E-886A-0CADD32EB8AD}" type="presOf" srcId="{361D5DF0-8843-5C43-AE15-25A2C3CFA7BD}" destId="{0CE53D68-B481-5B46-9BDC-B4D5C96F9FC3}" srcOrd="0" destOrd="0" presId="urn:microsoft.com/office/officeart/2005/8/layout/hList1"/>
    <dgm:cxn modelId="{3EAE6B7A-273A-B341-A4D8-747162BA3BDC}" type="presOf" srcId="{E519D761-C5E4-F840-90F9-7A4004873FA6}" destId="{7AB0826A-6C13-8444-86CF-CBC1B8F99B6A}" srcOrd="0" destOrd="0" presId="urn:microsoft.com/office/officeart/2005/8/layout/hList1"/>
    <dgm:cxn modelId="{C699E67E-2E5E-4746-BBB8-0CE245813AB6}" srcId="{7151BDF9-AA6B-AF44-8E56-75773B446721}" destId="{3AF7CCDA-605E-D14A-8171-BAE84198BD0E}" srcOrd="3" destOrd="0" parTransId="{05E4D19E-DAA8-C74D-9524-879C6A72000E}" sibTransId="{F5B7123D-F870-6449-B81F-14F9D82F152E}"/>
    <dgm:cxn modelId="{B61C6D82-BE86-E949-9C6A-A679D16FD68B}" srcId="{7151BDF9-AA6B-AF44-8E56-75773B446721}" destId="{361D5DF0-8843-5C43-AE15-25A2C3CFA7BD}" srcOrd="0" destOrd="0" parTransId="{E1022FCE-AE91-0941-A9F7-A90AFAB77A3F}" sibTransId="{57DF2421-03B4-134D-AC7A-305A0036CA18}"/>
    <dgm:cxn modelId="{5B82FB8C-9B54-B142-8D3B-F4C7859558E3}" srcId="{26059147-62F9-D542-AC9E-4A1A85077B49}" destId="{266A642C-FBAF-0C43-98A3-170BEA47C357}" srcOrd="2" destOrd="0" parTransId="{952C7DF7-B4F9-574B-845D-2EC3438CD7B4}" sibTransId="{C31BB718-6C8B-1C42-AE15-033207746B8F}"/>
    <dgm:cxn modelId="{0F67219B-A2F1-7043-ACED-970570B1AE79}" type="presOf" srcId="{885D72B2-A813-9F46-AA48-948F51B87448}" destId="{7763117C-F9AB-5A44-9E27-C7252741AD56}" srcOrd="0" destOrd="0" presId="urn:microsoft.com/office/officeart/2005/8/layout/hList1"/>
    <dgm:cxn modelId="{25AF4BA1-E475-8C49-B6E6-75A3C82F3051}" type="presOf" srcId="{E8C169ED-9938-B446-B9C6-531A7D7F60BA}" destId="{7AB0826A-6C13-8444-86CF-CBC1B8F99B6A}" srcOrd="0" destOrd="3" presId="urn:microsoft.com/office/officeart/2005/8/layout/hList1"/>
    <dgm:cxn modelId="{1323BEAD-D356-2040-BDEC-31E78E37A59A}" type="presOf" srcId="{B822054E-58AB-7E41-8E51-BEC8A30087DF}" destId="{7AB0826A-6C13-8444-86CF-CBC1B8F99B6A}" srcOrd="0" destOrd="1" presId="urn:microsoft.com/office/officeart/2005/8/layout/hList1"/>
    <dgm:cxn modelId="{7A61C7AD-442F-F04A-8E40-7E8917E833FB}" srcId="{CEC1968B-85DA-9B4C-858C-EE83F6299B5F}" destId="{69B6F8A5-A5D2-2847-ABBF-1BCF789B8DAD}" srcOrd="3" destOrd="0" parTransId="{A803A5ED-5DEA-3B48-895C-74494EF0260E}" sibTransId="{A5C6E92B-F9A8-CF49-A191-DA463929EAEA}"/>
    <dgm:cxn modelId="{6235A9AF-A19D-4A4D-96F3-DA00963E42AE}" type="presOf" srcId="{FAC09F8D-1404-5947-81AF-97D60705D4F1}" destId="{59701E4A-2F30-464F-B29E-EA127F62D486}" srcOrd="0" destOrd="0" presId="urn:microsoft.com/office/officeart/2005/8/layout/hList1"/>
    <dgm:cxn modelId="{364347B0-705F-5340-884E-99E29B8C2CF1}" srcId="{26059147-62F9-D542-AC9E-4A1A85077B49}" destId="{B822054E-58AB-7E41-8E51-BEC8A30087DF}" srcOrd="1" destOrd="0" parTransId="{22099480-5A4D-9041-8BE0-BF8E67F1FB9F}" sibTransId="{7C95B648-1E08-E243-8D6C-F8A690C1CE63}"/>
    <dgm:cxn modelId="{D9EDD4B9-BD2F-EC43-A4E8-6BCE4993E209}" srcId="{7151BDF9-AA6B-AF44-8E56-75773B446721}" destId="{86F80DC2-A60E-DF44-B04D-6B6FEE7DD606}" srcOrd="1" destOrd="0" parTransId="{227D4E7D-219A-BE4C-B814-E1569EDAB8C3}" sibTransId="{84FAECB2-4360-D74B-849E-775E0336CBE2}"/>
    <dgm:cxn modelId="{949B82BA-EC5D-3B4C-8D0D-3B053AB6F9E6}" type="presOf" srcId="{266A642C-FBAF-0C43-98A3-170BEA47C357}" destId="{7AB0826A-6C13-8444-86CF-CBC1B8F99B6A}" srcOrd="0" destOrd="2" presId="urn:microsoft.com/office/officeart/2005/8/layout/hList1"/>
    <dgm:cxn modelId="{CADF2ACB-DBD7-1B47-AA41-9A24E8561AE9}" type="presOf" srcId="{6065AD32-47A4-4B42-B382-8ECC157CFF8C}" destId="{0CE53D68-B481-5B46-9BDC-B4D5C96F9FC3}" srcOrd="0" destOrd="2" presId="urn:microsoft.com/office/officeart/2005/8/layout/hList1"/>
    <dgm:cxn modelId="{371DE9D3-374F-474E-8020-6F3EE68CB21F}" srcId="{CEC1968B-85DA-9B4C-858C-EE83F6299B5F}" destId="{517CDADB-10B1-3C48-BF9F-1F7EB0D94582}" srcOrd="2" destOrd="0" parTransId="{5090A8BD-D8CB-134D-A52C-5671CBE7F5D2}" sibTransId="{5D5BCD4C-8983-BA48-830C-0365AE2E8F04}"/>
    <dgm:cxn modelId="{EF7DFBD6-8106-BC40-9796-85DFA3D6898A}" srcId="{FAC09F8D-1404-5947-81AF-97D60705D4F1}" destId="{26059147-62F9-D542-AC9E-4A1A85077B49}" srcOrd="2" destOrd="0" parTransId="{200E6E9A-82CB-3641-A491-A90EBF597E8D}" sibTransId="{4CDE92E2-4333-D14E-A23F-93362BDD7A44}"/>
    <dgm:cxn modelId="{20AB63E9-2EA7-8348-84D4-A83FFBBED383}" type="presOf" srcId="{3AF7CCDA-605E-D14A-8171-BAE84198BD0E}" destId="{0CE53D68-B481-5B46-9BDC-B4D5C96F9FC3}" srcOrd="0" destOrd="3" presId="urn:microsoft.com/office/officeart/2005/8/layout/hList1"/>
    <dgm:cxn modelId="{2966D023-331E-3C41-935F-854F4DA9F2B7}" type="presParOf" srcId="{59701E4A-2F30-464F-B29E-EA127F62D486}" destId="{329CDDEB-1E68-8E47-8D66-72E32BBA026C}" srcOrd="0" destOrd="0" presId="urn:microsoft.com/office/officeart/2005/8/layout/hList1"/>
    <dgm:cxn modelId="{7DC70850-A73E-864C-B6EA-77840AA92D17}" type="presParOf" srcId="{329CDDEB-1E68-8E47-8D66-72E32BBA026C}" destId="{1F2AA27A-F60D-DF48-8DD9-9632C7499FE4}" srcOrd="0" destOrd="0" presId="urn:microsoft.com/office/officeart/2005/8/layout/hList1"/>
    <dgm:cxn modelId="{4148F9F6-DD9B-8443-BEF6-E6FC57BB056E}" type="presParOf" srcId="{329CDDEB-1E68-8E47-8D66-72E32BBA026C}" destId="{0CE53D68-B481-5B46-9BDC-B4D5C96F9FC3}" srcOrd="1" destOrd="0" presId="urn:microsoft.com/office/officeart/2005/8/layout/hList1"/>
    <dgm:cxn modelId="{6E74B046-BADA-9245-8C79-9990D1C1DCA4}" type="presParOf" srcId="{59701E4A-2F30-464F-B29E-EA127F62D486}" destId="{55AF304D-ECA3-DE4C-A034-480F596231B0}" srcOrd="1" destOrd="0" presId="urn:microsoft.com/office/officeart/2005/8/layout/hList1"/>
    <dgm:cxn modelId="{3F50EB31-24C5-F04D-AA77-9F4938EAE483}" type="presParOf" srcId="{59701E4A-2F30-464F-B29E-EA127F62D486}" destId="{68707DDB-2183-8C47-B435-98F6445DDEF1}" srcOrd="2" destOrd="0" presId="urn:microsoft.com/office/officeart/2005/8/layout/hList1"/>
    <dgm:cxn modelId="{23BFECD1-7861-5D40-B91F-67E05C5AC44A}" type="presParOf" srcId="{68707DDB-2183-8C47-B435-98F6445DDEF1}" destId="{E2A8AB01-B649-8E49-B334-5E70A360AFA8}" srcOrd="0" destOrd="0" presId="urn:microsoft.com/office/officeart/2005/8/layout/hList1"/>
    <dgm:cxn modelId="{9AD1DF16-E24F-7640-9B23-3936076B57FA}" type="presParOf" srcId="{68707DDB-2183-8C47-B435-98F6445DDEF1}" destId="{7763117C-F9AB-5A44-9E27-C7252741AD56}" srcOrd="1" destOrd="0" presId="urn:microsoft.com/office/officeart/2005/8/layout/hList1"/>
    <dgm:cxn modelId="{0BD41CA7-CA51-0743-86A5-6A85E30A4880}" type="presParOf" srcId="{59701E4A-2F30-464F-B29E-EA127F62D486}" destId="{C0804E0D-1ED6-594F-B4D7-3526F24BC1D5}" srcOrd="3" destOrd="0" presId="urn:microsoft.com/office/officeart/2005/8/layout/hList1"/>
    <dgm:cxn modelId="{B1E3B2BB-746D-324E-B29A-118E353C85EB}" type="presParOf" srcId="{59701E4A-2F30-464F-B29E-EA127F62D486}" destId="{F0D9E60D-2F79-4343-B5E6-B4E53A618734}" srcOrd="4" destOrd="0" presId="urn:microsoft.com/office/officeart/2005/8/layout/hList1"/>
    <dgm:cxn modelId="{A2151C45-B0B6-9543-9619-31ED15EE2063}" type="presParOf" srcId="{F0D9E60D-2F79-4343-B5E6-B4E53A618734}" destId="{F7F4A43B-492E-3B4C-B341-653211C9BFA6}" srcOrd="0" destOrd="0" presId="urn:microsoft.com/office/officeart/2005/8/layout/hList1"/>
    <dgm:cxn modelId="{1A200384-6AA2-1440-AE3C-7965A905D98E}" type="presParOf" srcId="{F0D9E60D-2F79-4343-B5E6-B4E53A618734}" destId="{7AB0826A-6C13-8444-86CF-CBC1B8F99B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BC961-CEAB-DD44-A5D5-98C3CB44A700}">
      <dsp:nvSpPr>
        <dsp:cNvPr id="0" name=""/>
        <dsp:cNvSpPr/>
      </dsp:nvSpPr>
      <dsp:spPr>
        <a:xfrm rot="10800000">
          <a:off x="1646790" y="948"/>
          <a:ext cx="6080760" cy="460682"/>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Preventive measure to prevent corruption crime  </a:t>
          </a:r>
        </a:p>
      </dsp:txBody>
      <dsp:txXfrm rot="10800000">
        <a:off x="1761960" y="948"/>
        <a:ext cx="5965590" cy="460682"/>
      </dsp:txXfrm>
    </dsp:sp>
    <dsp:sp modelId="{D4DFAE6C-23E3-B54E-93E1-5E2B3BB0351E}">
      <dsp:nvSpPr>
        <dsp:cNvPr id="0" name=""/>
        <dsp:cNvSpPr/>
      </dsp:nvSpPr>
      <dsp:spPr>
        <a:xfrm>
          <a:off x="1416449" y="948"/>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D679FDB-4E9B-D448-925D-04BF449B83BA}">
      <dsp:nvSpPr>
        <dsp:cNvPr id="0" name=""/>
        <dsp:cNvSpPr/>
      </dsp:nvSpPr>
      <dsp:spPr>
        <a:xfrm rot="10800000">
          <a:off x="1646790" y="589701"/>
          <a:ext cx="6080760" cy="460682"/>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Coordination with authorities in charge of corruption eradication and public services</a:t>
          </a:r>
        </a:p>
      </dsp:txBody>
      <dsp:txXfrm rot="10800000">
        <a:off x="1761960" y="589701"/>
        <a:ext cx="5965590" cy="460682"/>
      </dsp:txXfrm>
    </dsp:sp>
    <dsp:sp modelId="{5EBAEF1F-16F5-8947-ACA0-2D24850442E3}">
      <dsp:nvSpPr>
        <dsp:cNvPr id="0" name=""/>
        <dsp:cNvSpPr/>
      </dsp:nvSpPr>
      <dsp:spPr>
        <a:xfrm>
          <a:off x="1416449" y="589701"/>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BA9C50F-DD77-7248-A24A-8E13A8915B1D}">
      <dsp:nvSpPr>
        <dsp:cNvPr id="0" name=""/>
        <dsp:cNvSpPr/>
      </dsp:nvSpPr>
      <dsp:spPr>
        <a:xfrm rot="10800000">
          <a:off x="1646790" y="1178454"/>
          <a:ext cx="6080760" cy="460682"/>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Monitor the administration of state governance</a:t>
          </a:r>
        </a:p>
      </dsp:txBody>
      <dsp:txXfrm rot="10800000">
        <a:off x="1761960" y="1178454"/>
        <a:ext cx="5965590" cy="460682"/>
      </dsp:txXfrm>
    </dsp:sp>
    <dsp:sp modelId="{D9CED36B-7C21-0B49-AB17-49695A2E2E14}">
      <dsp:nvSpPr>
        <dsp:cNvPr id="0" name=""/>
        <dsp:cNvSpPr/>
      </dsp:nvSpPr>
      <dsp:spPr>
        <a:xfrm>
          <a:off x="1416449" y="1178454"/>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D7D47C-9BBF-B84C-B01C-926FCB330F46}">
      <dsp:nvSpPr>
        <dsp:cNvPr id="0" name=""/>
        <dsp:cNvSpPr/>
      </dsp:nvSpPr>
      <dsp:spPr>
        <a:xfrm rot="10800000">
          <a:off x="1646790" y="1767207"/>
          <a:ext cx="6080760" cy="460682"/>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Supervision of Law Enforcement Agencies in corruption cases matter</a:t>
          </a:r>
        </a:p>
      </dsp:txBody>
      <dsp:txXfrm rot="10800000">
        <a:off x="1761960" y="1767207"/>
        <a:ext cx="5965590" cy="460682"/>
      </dsp:txXfrm>
    </dsp:sp>
    <dsp:sp modelId="{49A311ED-6581-2143-85DE-C8B89E5285B5}">
      <dsp:nvSpPr>
        <dsp:cNvPr id="0" name=""/>
        <dsp:cNvSpPr/>
      </dsp:nvSpPr>
      <dsp:spPr>
        <a:xfrm>
          <a:off x="1416449" y="1767207"/>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DE5563-AB87-6B4B-9CB0-94733F5DB72F}">
      <dsp:nvSpPr>
        <dsp:cNvPr id="0" name=""/>
        <dsp:cNvSpPr/>
      </dsp:nvSpPr>
      <dsp:spPr>
        <a:xfrm rot="10800000">
          <a:off x="1646790" y="2355960"/>
          <a:ext cx="6080760" cy="460682"/>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Pre-investigation, investigation, and prosecution of corruption cases</a:t>
          </a:r>
        </a:p>
      </dsp:txBody>
      <dsp:txXfrm rot="10800000">
        <a:off x="1761960" y="2355960"/>
        <a:ext cx="5965590" cy="460682"/>
      </dsp:txXfrm>
    </dsp:sp>
    <dsp:sp modelId="{14737051-5F63-A847-987C-6731B9D1CD23}">
      <dsp:nvSpPr>
        <dsp:cNvPr id="0" name=""/>
        <dsp:cNvSpPr/>
      </dsp:nvSpPr>
      <dsp:spPr>
        <a:xfrm>
          <a:off x="1416449" y="2355960"/>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E04D640-0CA7-E74F-8E67-E52FA7443D34}">
      <dsp:nvSpPr>
        <dsp:cNvPr id="0" name=""/>
        <dsp:cNvSpPr/>
      </dsp:nvSpPr>
      <dsp:spPr>
        <a:xfrm rot="10800000">
          <a:off x="1646790" y="2944714"/>
          <a:ext cx="6080760" cy="460682"/>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148"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Implement Judge orders and Court verdict that has execution power</a:t>
          </a:r>
        </a:p>
      </dsp:txBody>
      <dsp:txXfrm rot="10800000">
        <a:off x="1761960" y="2944714"/>
        <a:ext cx="5965590" cy="460682"/>
      </dsp:txXfrm>
    </dsp:sp>
    <dsp:sp modelId="{BB6DA314-D116-D541-B690-6BD9E6F68E1E}">
      <dsp:nvSpPr>
        <dsp:cNvPr id="0" name=""/>
        <dsp:cNvSpPr/>
      </dsp:nvSpPr>
      <dsp:spPr>
        <a:xfrm>
          <a:off x="1416449" y="2944714"/>
          <a:ext cx="460682" cy="460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AA27A-F60D-DF48-8DD9-9632C7499FE4}">
      <dsp:nvSpPr>
        <dsp:cNvPr id="0" name=""/>
        <dsp:cNvSpPr/>
      </dsp:nvSpPr>
      <dsp:spPr>
        <a:xfrm>
          <a:off x="2529" y="116312"/>
          <a:ext cx="2465947"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PUBLIC EDUCATION</a:t>
          </a:r>
        </a:p>
      </dsp:txBody>
      <dsp:txXfrm>
        <a:off x="2529" y="116312"/>
        <a:ext cx="2465947" cy="403200"/>
      </dsp:txXfrm>
    </dsp:sp>
    <dsp:sp modelId="{0CE53D68-B481-5B46-9BDC-B4D5C96F9FC3}">
      <dsp:nvSpPr>
        <dsp:cNvPr id="0" name=""/>
        <dsp:cNvSpPr/>
      </dsp:nvSpPr>
      <dsp:spPr>
        <a:xfrm>
          <a:off x="2529" y="519512"/>
          <a:ext cx="2465947" cy="32281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Anti-corruption education in all level and types of education (from kindergarten to universities) </a:t>
          </a:r>
        </a:p>
        <a:p>
          <a:pPr marL="114300" lvl="1" indent="-114300" algn="l" defTabSz="622300">
            <a:lnSpc>
              <a:spcPct val="90000"/>
            </a:lnSpc>
            <a:spcBef>
              <a:spcPct val="0"/>
            </a:spcBef>
            <a:spcAft>
              <a:spcPct val="15000"/>
            </a:spcAft>
            <a:buChar char="•"/>
          </a:pPr>
          <a:r>
            <a:rPr lang="en-US" sz="1400" kern="1200" dirty="0"/>
            <a:t>Anti-corruption education for public officials and political parties</a:t>
          </a:r>
        </a:p>
        <a:p>
          <a:pPr marL="114300" lvl="1" indent="-114300" algn="l" defTabSz="622300">
            <a:lnSpc>
              <a:spcPct val="90000"/>
            </a:lnSpc>
            <a:spcBef>
              <a:spcPct val="0"/>
            </a:spcBef>
            <a:spcAft>
              <a:spcPct val="15000"/>
            </a:spcAft>
            <a:buChar char="•"/>
          </a:pPr>
          <a:r>
            <a:rPr lang="en-US" sz="1400" kern="1200" dirty="0"/>
            <a:t>Anti-corruption education for all private sectors, including state owned companies and regional government owned companies</a:t>
          </a:r>
        </a:p>
        <a:p>
          <a:pPr marL="114300" lvl="1" indent="-114300" algn="l" defTabSz="622300">
            <a:lnSpc>
              <a:spcPct val="90000"/>
            </a:lnSpc>
            <a:spcBef>
              <a:spcPct val="0"/>
            </a:spcBef>
            <a:spcAft>
              <a:spcPct val="15000"/>
            </a:spcAft>
            <a:buChar char="•"/>
          </a:pPr>
          <a:r>
            <a:rPr lang="en-US" sz="1400" kern="1200"/>
            <a:t>Goal: people do not want to commit corruption</a:t>
          </a:r>
        </a:p>
      </dsp:txBody>
      <dsp:txXfrm>
        <a:off x="2529" y="519512"/>
        <a:ext cx="2465947" cy="3228120"/>
      </dsp:txXfrm>
    </dsp:sp>
    <dsp:sp modelId="{E2A8AB01-B649-8E49-B334-5E70A360AFA8}">
      <dsp:nvSpPr>
        <dsp:cNvPr id="0" name=""/>
        <dsp:cNvSpPr/>
      </dsp:nvSpPr>
      <dsp:spPr>
        <a:xfrm>
          <a:off x="2813708" y="116312"/>
          <a:ext cx="2465947" cy="403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PREVENTION</a:t>
          </a:r>
        </a:p>
      </dsp:txBody>
      <dsp:txXfrm>
        <a:off x="2813708" y="116312"/>
        <a:ext cx="2465947" cy="403200"/>
      </dsp:txXfrm>
    </dsp:sp>
    <dsp:sp modelId="{7763117C-F9AB-5A44-9E27-C7252741AD56}">
      <dsp:nvSpPr>
        <dsp:cNvPr id="0" name=""/>
        <dsp:cNvSpPr/>
      </dsp:nvSpPr>
      <dsp:spPr>
        <a:xfrm>
          <a:off x="2813708" y="519512"/>
          <a:ext cx="2465947" cy="32281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mn-lt"/>
              <a:cs typeface="Arial" panose="020B0604020202020204" pitchFamily="34" charset="0"/>
            </a:rPr>
            <a:t>National Strategy on Corruption prevention (Stranas PK)</a:t>
          </a:r>
        </a:p>
        <a:p>
          <a:pPr marL="114300" lvl="1" indent="-114300" algn="l" defTabSz="622300">
            <a:lnSpc>
              <a:spcPct val="90000"/>
            </a:lnSpc>
            <a:spcBef>
              <a:spcPct val="0"/>
            </a:spcBef>
            <a:spcAft>
              <a:spcPct val="15000"/>
            </a:spcAft>
            <a:buChar char="•"/>
          </a:pPr>
          <a:r>
            <a:rPr lang="en-US" sz="1400" kern="1200">
              <a:latin typeface="+mn-lt"/>
              <a:cs typeface="Arial" panose="020B0604020202020204" pitchFamily="34" charset="0"/>
            </a:rPr>
            <a:t>Research and development on </a:t>
          </a:r>
          <a:r>
            <a:rPr lang="en-US" sz="1400" kern="1200" spc="-8" dirty="0">
              <a:latin typeface="+mn-lt"/>
              <a:cs typeface="Arial" panose="020B0604020202020204" pitchFamily="34" charset="0"/>
            </a:rPr>
            <a:t>the government bureaucracy and administrative system to address system loophole and decrease the risk of corruption</a:t>
          </a:r>
          <a:endParaRPr lang="en-US" sz="1400" kern="1200">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a:latin typeface="+mn-lt"/>
              <a:cs typeface="Arial" panose="020B0604020202020204" pitchFamily="34" charset="0"/>
            </a:rPr>
            <a:t>Asset declaration and gratification management, etc</a:t>
          </a:r>
        </a:p>
        <a:p>
          <a:pPr marL="114300" lvl="1" indent="-114300" algn="l" defTabSz="622300">
            <a:lnSpc>
              <a:spcPct val="90000"/>
            </a:lnSpc>
            <a:spcBef>
              <a:spcPct val="0"/>
            </a:spcBef>
            <a:spcAft>
              <a:spcPct val="15000"/>
            </a:spcAft>
            <a:buChar char="•"/>
          </a:pPr>
          <a:r>
            <a:rPr lang="en-US" sz="1400" kern="1200">
              <a:latin typeface="+mn-lt"/>
              <a:cs typeface="Arial" panose="020B0604020202020204" pitchFamily="34" charset="0"/>
            </a:rPr>
            <a:t>Goal: people can not commit corruption</a:t>
          </a:r>
        </a:p>
      </dsp:txBody>
      <dsp:txXfrm>
        <a:off x="2813708" y="519512"/>
        <a:ext cx="2465947" cy="3228120"/>
      </dsp:txXfrm>
    </dsp:sp>
    <dsp:sp modelId="{F7F4A43B-492E-3B4C-B341-653211C9BFA6}">
      <dsp:nvSpPr>
        <dsp:cNvPr id="0" name=""/>
        <dsp:cNvSpPr/>
      </dsp:nvSpPr>
      <dsp:spPr>
        <a:xfrm>
          <a:off x="5624888" y="116312"/>
          <a:ext cx="2465947"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LAW ENFORCEMENT</a:t>
          </a:r>
        </a:p>
      </dsp:txBody>
      <dsp:txXfrm>
        <a:off x="5624888" y="116312"/>
        <a:ext cx="2465947" cy="403200"/>
      </dsp:txXfrm>
    </dsp:sp>
    <dsp:sp modelId="{7AB0826A-6C13-8444-86CF-CBC1B8F99B6A}">
      <dsp:nvSpPr>
        <dsp:cNvPr id="0" name=""/>
        <dsp:cNvSpPr/>
      </dsp:nvSpPr>
      <dsp:spPr>
        <a:xfrm>
          <a:off x="5624888" y="519512"/>
          <a:ext cx="2465947" cy="32281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af-ZA" sz="1400" kern="1200" dirty="0">
              <a:solidFill>
                <a:prstClr val="black"/>
              </a:solidFill>
              <a:latin typeface="+mn-lt"/>
            </a:rPr>
            <a:t>To create a deterrent effect</a:t>
          </a:r>
          <a:endParaRPr lang="en-US" sz="1400" kern="1200">
            <a:latin typeface="+mn-lt"/>
          </a:endParaRPr>
        </a:p>
        <a:p>
          <a:pPr marL="114300" lvl="1" indent="-114300" algn="l" defTabSz="622300">
            <a:lnSpc>
              <a:spcPct val="90000"/>
            </a:lnSpc>
            <a:spcBef>
              <a:spcPct val="0"/>
            </a:spcBef>
            <a:spcAft>
              <a:spcPct val="15000"/>
            </a:spcAft>
            <a:buChar char="•"/>
          </a:pPr>
          <a:r>
            <a:rPr lang="en-US" sz="1400" kern="1200">
              <a:latin typeface="+mn-lt"/>
            </a:rPr>
            <a:t>In line with law and relevant regulation</a:t>
          </a:r>
        </a:p>
        <a:p>
          <a:pPr marL="114300" lvl="1" indent="-114300" algn="l" defTabSz="622300">
            <a:lnSpc>
              <a:spcPct val="90000"/>
            </a:lnSpc>
            <a:spcBef>
              <a:spcPct val="0"/>
            </a:spcBef>
            <a:spcAft>
              <a:spcPct val="15000"/>
            </a:spcAft>
            <a:buChar char="•"/>
          </a:pPr>
          <a:r>
            <a:rPr lang="af-ZA" sz="1400" kern="1200" dirty="0">
              <a:solidFill>
                <a:prstClr val="black"/>
              </a:solidFill>
              <a:latin typeface="+mn-lt"/>
            </a:rPr>
            <a:t>Professional, fair and accountable law enforcement with respect to human rights</a:t>
          </a:r>
          <a:endParaRPr lang="en-US" sz="1400" kern="1200">
            <a:latin typeface="+mn-lt"/>
          </a:endParaRPr>
        </a:p>
        <a:p>
          <a:pPr marL="114300" lvl="1" indent="-114300" algn="l" defTabSz="622300">
            <a:lnSpc>
              <a:spcPct val="90000"/>
            </a:lnSpc>
            <a:spcBef>
              <a:spcPct val="0"/>
            </a:spcBef>
            <a:spcAft>
              <a:spcPct val="15000"/>
            </a:spcAft>
            <a:buChar char="•"/>
          </a:pPr>
          <a:r>
            <a:rPr lang="en-US" sz="1400" kern="1200" dirty="0">
              <a:latin typeface="+mn-lt"/>
            </a:rPr>
            <a:t>Goal: people afraid to commit corruption</a:t>
          </a:r>
        </a:p>
      </dsp:txBody>
      <dsp:txXfrm>
        <a:off x="5624888" y="519512"/>
        <a:ext cx="2465947" cy="32281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E24FAF-3BD5-4627-BDD4-46389DA282DC}" type="datetimeFigureOut">
              <a:rPr lang="en-US" smtClean="0"/>
              <a:t>2/8/2021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C44816-1E1C-4402-AA23-D8550FA76FEA}" type="slidenum">
              <a:rPr lang="en-US" smtClean="0"/>
              <a:t>‹#›</a:t>
            </a:fld>
            <a:endParaRPr lang="en-US"/>
          </a:p>
        </p:txBody>
      </p:sp>
    </p:spTree>
    <p:extLst>
      <p:ext uri="{BB962C8B-B14F-4D97-AF65-F5344CB8AC3E}">
        <p14:creationId xmlns:p14="http://schemas.microsoft.com/office/powerpoint/2010/main" val="7256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id-ID" sz="1200" kern="1200">
                <a:solidFill>
                  <a:schemeClr val="tx1"/>
                </a:solidFill>
                <a:effectLst/>
                <a:latin typeface="+mn-lt"/>
                <a:ea typeface="+mn-ea"/>
                <a:cs typeface="+mn-cs"/>
              </a:rPr>
              <a:t>Assalamualaikum Wr Wb,</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The  Honourable Dr. Fadli Zon MP, Chair of SEAPAC,</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The Honourable Ahmad Bin Abdulla bin Zaid Al-Mahmoud MP, Chair of</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GOPAC, </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The Honourable Dr. Puan Maharani, Chair of the House of Representatives of the Republic of Indonesia,</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And distinguished delegates from South East Asia Parliamentarians against</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Corruption (SEAPAC), </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Ladies and gentlemen, </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Good morning. </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 </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On behalf of the Corruption Eradication Commission of the Republic of Indonesia, I would like to express my heartfelt gratitude to the South East Asia Parliamentarians against Corruption (SEAPAC) and the House of Representatives of the Republic of</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Indonesia for the excellent preparations made for the webinar.</a:t>
            </a:r>
            <a:endParaRPr/>
          </a:p>
        </p:txBody>
      </p:sp>
    </p:spTree>
    <p:extLst>
      <p:ext uri="{BB962C8B-B14F-4D97-AF65-F5344CB8AC3E}">
        <p14:creationId xmlns:p14="http://schemas.microsoft.com/office/powerpoint/2010/main" val="79496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a:solidFill>
                  <a:schemeClr val="tx1"/>
                </a:solidFill>
                <a:effectLst/>
                <a:latin typeface="+mn-lt"/>
                <a:ea typeface="+mn-ea"/>
                <a:cs typeface="+mn-cs"/>
              </a:rPr>
              <a:t>I would like to highlight the updates</a:t>
            </a:r>
            <a:r>
              <a:rPr lang="en-AU" sz="1200" kern="1200">
                <a:solidFill>
                  <a:schemeClr val="tx1"/>
                </a:solidFill>
                <a:effectLst/>
                <a:latin typeface="+mn-lt"/>
                <a:ea typeface="+mn-ea"/>
                <a:cs typeface="+mn-cs"/>
              </a:rPr>
              <a:t> regarding </a:t>
            </a:r>
            <a:r>
              <a:rPr lang="id-ID" sz="1200" kern="1200">
                <a:solidFill>
                  <a:schemeClr val="tx1"/>
                </a:solidFill>
                <a:effectLst/>
                <a:latin typeface="+mn-lt"/>
                <a:ea typeface="+mn-ea"/>
                <a:cs typeface="+mn-cs"/>
              </a:rPr>
              <a:t>Indonesia’s Compliance on UNCAC</a:t>
            </a:r>
            <a:r>
              <a:rPr lang="en-AU" sz="1200" kern="1200">
                <a:solidFill>
                  <a:schemeClr val="tx1"/>
                </a:solidFill>
                <a:effectLst/>
                <a:latin typeface="+mn-lt"/>
                <a:ea typeface="+mn-ea"/>
                <a:cs typeface="+mn-cs"/>
              </a:rPr>
              <a:t>. </a:t>
            </a:r>
            <a:endParaRPr lang="en-ID" sz="12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There are 2 recommendations that can’t be fulfilled because they aren’t in line with our domestic law; </a:t>
            </a:r>
            <a:endParaRPr lang="en-ID" sz="12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7 recommendations that we are fully comply; </a:t>
            </a:r>
            <a:endParaRPr lang="en-ID" sz="12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19 recommendations that we are partly comply; and </a:t>
            </a:r>
            <a:endParaRPr lang="en-ID" sz="12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25 recommendations that we are not yet comply. </a:t>
            </a:r>
            <a:endParaRPr lang="en-ID"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ID"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These numbers represent that eradicating corruption requires strong commitment from multi stakeholders. </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10</a:t>
            </a:fld>
            <a:endParaRPr lang="en-US"/>
          </a:p>
        </p:txBody>
      </p:sp>
    </p:spTree>
    <p:extLst>
      <p:ext uri="{BB962C8B-B14F-4D97-AF65-F5344CB8AC3E}">
        <p14:creationId xmlns:p14="http://schemas.microsoft.com/office/powerpoint/2010/main" val="372103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a:solidFill>
                  <a:schemeClr val="tx1"/>
                </a:solidFill>
                <a:effectLst/>
                <a:latin typeface="+mn-lt"/>
                <a:ea typeface="+mn-ea"/>
                <a:cs typeface="+mn-cs"/>
              </a:rPr>
              <a:t>Moving on,</a:t>
            </a:r>
            <a:r>
              <a:rPr lang="en-AU" sz="1200" kern="1200" dirty="0">
                <a:solidFill>
                  <a:schemeClr val="tx1"/>
                </a:solidFill>
                <a:effectLst/>
                <a:latin typeface="+mn-lt"/>
                <a:ea typeface="+mn-ea"/>
                <a:cs typeface="+mn-cs"/>
              </a:rPr>
              <a:t> Indonesia has reported an excellence progress in the area of protection of reporting persons, money laundering prevention, National Strategy of Corruption Prevention, Beneficial Ownership transparency and Mutual Legal Assistance (MLA).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would like also to add information that from 2013 to 2020, there have been 175 incoming MLA requests in total. During this period, Indonesia received 7 MLA requests related to corruption offences and 11 MLA requests on Money Laundering Crimes. None of these requests have been refused by the Indonesian authorities to date.</a:t>
            </a:r>
            <a:endParaRPr lang="en-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11</a:t>
            </a:fld>
            <a:endParaRPr lang="en-US"/>
          </a:p>
        </p:txBody>
      </p:sp>
    </p:spTree>
    <p:extLst>
      <p:ext uri="{BB962C8B-B14F-4D97-AF65-F5344CB8AC3E}">
        <p14:creationId xmlns:p14="http://schemas.microsoft.com/office/powerpoint/2010/main" val="311507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During the UNCAC implementation review, reviewers also acknowledge that Indonesia has established several anti-corruption measures that shown considerable progress in the area of corruption prevention, asset recovery and corruption case handling, particularly on bank secrecy and justice collaborator. </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12</a:t>
            </a:fld>
            <a:endParaRPr lang="en-US"/>
          </a:p>
        </p:txBody>
      </p:sp>
    </p:spTree>
    <p:extLst>
      <p:ext uri="{BB962C8B-B14F-4D97-AF65-F5344CB8AC3E}">
        <p14:creationId xmlns:p14="http://schemas.microsoft.com/office/powerpoint/2010/main" val="324518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However, amendments of Anti-Corruption Law, Mutual Legal Assistance Law, Penal Code as well as the establishment of Extradition Law and Asset Recovery Law, are a few outstanding recommendations that require strong commitment and continued efforts from the Government of Indonesia and Indonesian parliament.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Under the UNCAC obligations, for example, Indonesia is required to criminalize foreign bribery, illicit enrichment, trading in influence and corruption in the private sector.</a:t>
            </a:r>
            <a:endParaRPr lang="en-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13</a:t>
            </a:fld>
            <a:endParaRPr lang="en-US"/>
          </a:p>
        </p:txBody>
      </p:sp>
    </p:spTree>
    <p:extLst>
      <p:ext uri="{BB962C8B-B14F-4D97-AF65-F5344CB8AC3E}">
        <p14:creationId xmlns:p14="http://schemas.microsoft.com/office/powerpoint/2010/main" val="260846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a:solidFill>
                  <a:schemeClr val="tx1"/>
                </a:solidFill>
                <a:effectLst/>
                <a:latin typeface="+mn-lt"/>
                <a:ea typeface="+mn-ea"/>
                <a:cs typeface="+mn-cs"/>
              </a:rPr>
              <a:t>On 2 to 4 June 2021, the first-ever UN General Assembly Special Session (UNGASS) focused on corruption will be held. The UNGASS was officially set for these dates in UN General Assembly resolution 74/568 on 31 August 2020. The UNGASS provides an opportunity to shape the global anti-corruption agenda for the next decade – by advancing bold and innovative approaches, scaling best practices and developing new standards and mechanisms.</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14</a:t>
            </a:fld>
            <a:endParaRPr lang="en-US"/>
          </a:p>
        </p:txBody>
      </p:sp>
    </p:spTree>
    <p:extLst>
      <p:ext uri="{BB962C8B-B14F-4D97-AF65-F5344CB8AC3E}">
        <p14:creationId xmlns:p14="http://schemas.microsoft.com/office/powerpoint/2010/main" val="88302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a:solidFill>
                  <a:schemeClr val="tx1"/>
                </a:solidFill>
                <a:effectLst/>
                <a:latin typeface="+mn-lt"/>
                <a:ea typeface="+mn-ea"/>
                <a:cs typeface="+mn-cs"/>
              </a:rPr>
              <a:t>UNGASS 2021 provides an opportunity for the State Parties to reiterate their commitments in combating corruption, both in national and international level, to achieve the common vision of a world free of corruption.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Parliament has an important role to improve and strengthen national legal frameworks on anti-corruption, in line with international obligations under the UNCAC.</a:t>
            </a:r>
            <a:endParaRPr lang="en-US" dirty="0"/>
          </a:p>
        </p:txBody>
      </p:sp>
      <p:sp>
        <p:nvSpPr>
          <p:cNvPr id="4" name="Slide Number Placeholder 3"/>
          <p:cNvSpPr>
            <a:spLocks noGrp="1"/>
          </p:cNvSpPr>
          <p:nvPr>
            <p:ph type="sldNum" sz="quarter" idx="5"/>
          </p:nvPr>
        </p:nvSpPr>
        <p:spPr/>
        <p:txBody>
          <a:bodyPr/>
          <a:lstStyle/>
          <a:p>
            <a:fld id="{B1C44816-1E1C-4402-AA23-D8550FA76FEA}" type="slidenum">
              <a:rPr lang="en-US" smtClean="0"/>
              <a:t>15</a:t>
            </a:fld>
            <a:endParaRPr lang="en-US"/>
          </a:p>
        </p:txBody>
      </p:sp>
    </p:spTree>
    <p:extLst>
      <p:ext uri="{BB962C8B-B14F-4D97-AF65-F5344CB8AC3E}">
        <p14:creationId xmlns:p14="http://schemas.microsoft.com/office/powerpoint/2010/main" val="106889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a:solidFill>
                  <a:schemeClr val="tx1"/>
                </a:solidFill>
                <a:effectLst/>
                <a:latin typeface="+mn-lt"/>
                <a:ea typeface="+mn-ea"/>
                <a:cs typeface="+mn-cs"/>
              </a:rPr>
              <a:t>Excellencies,</a:t>
            </a:r>
            <a:endParaRPr lang="en-ID" sz="1200" kern="1200">
              <a:solidFill>
                <a:schemeClr val="tx1"/>
              </a:solidFill>
              <a:effectLst/>
              <a:latin typeface="+mn-lt"/>
              <a:ea typeface="+mn-ea"/>
              <a:cs typeface="+mn-cs"/>
            </a:endParaRPr>
          </a:p>
          <a:p>
            <a:r>
              <a:rPr lang="id-ID" sz="1200" kern="1200">
                <a:solidFill>
                  <a:schemeClr val="tx1"/>
                </a:solidFill>
                <a:effectLst/>
                <a:latin typeface="+mn-lt"/>
                <a:ea typeface="+mn-ea"/>
                <a:cs typeface="+mn-cs"/>
              </a:rPr>
              <a:t>To conclude my presentation, I would like to share our belief that it is timely for the ASEAN countries to continue to seek concrete solutions in addressing corruption. We look forward for the fruitful discussion.</a:t>
            </a:r>
            <a:r>
              <a:rPr lang="en-AU" sz="1200" kern="1200">
                <a:solidFill>
                  <a:schemeClr val="tx1"/>
                </a:solidFill>
                <a:effectLst/>
                <a:latin typeface="+mn-lt"/>
                <a:ea typeface="+mn-ea"/>
                <a:cs typeface="+mn-cs"/>
              </a:rPr>
              <a:t> Thank you.</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16</a:t>
            </a:fld>
            <a:endParaRPr lang="en-US"/>
          </a:p>
        </p:txBody>
      </p:sp>
    </p:spTree>
    <p:extLst>
      <p:ext uri="{BB962C8B-B14F-4D97-AF65-F5344CB8AC3E}">
        <p14:creationId xmlns:p14="http://schemas.microsoft.com/office/powerpoint/2010/main" val="155902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a:solidFill>
                  <a:schemeClr val="tx1"/>
                </a:solidFill>
                <a:effectLst/>
                <a:latin typeface="+mn-lt"/>
                <a:ea typeface="+mn-ea"/>
                <a:cs typeface="+mn-cs"/>
              </a:rPr>
              <a:t>Next slide please </a:t>
            </a:r>
            <a:endParaRPr lang="en-US"/>
          </a:p>
        </p:txBody>
      </p:sp>
      <p:sp>
        <p:nvSpPr>
          <p:cNvPr id="4" name="Slide Number Placeholder 3"/>
          <p:cNvSpPr>
            <a:spLocks noGrp="1"/>
          </p:cNvSpPr>
          <p:nvPr>
            <p:ph type="sldNum" sz="quarter" idx="5"/>
          </p:nvPr>
        </p:nvSpPr>
        <p:spPr/>
        <p:txBody>
          <a:bodyPr/>
          <a:lstStyle/>
          <a:p>
            <a:fld id="{B1C44816-1E1C-4402-AA23-D8550FA76FEA}" type="slidenum">
              <a:rPr lang="en-US" smtClean="0"/>
              <a:t>2</a:t>
            </a:fld>
            <a:endParaRPr lang="en-US"/>
          </a:p>
        </p:txBody>
      </p:sp>
    </p:spTree>
    <p:extLst>
      <p:ext uri="{BB962C8B-B14F-4D97-AF65-F5344CB8AC3E}">
        <p14:creationId xmlns:p14="http://schemas.microsoft.com/office/powerpoint/2010/main" val="66993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a:solidFill>
                  <a:schemeClr val="tx1"/>
                </a:solidFill>
                <a:effectLst/>
                <a:latin typeface="+mn-lt"/>
                <a:ea typeface="+mn-ea"/>
                <a:cs typeface="+mn-cs"/>
              </a:rPr>
              <a:t>Excellencies,</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Fighting corruption whether through preventive or enforcement measures is not easy, and the role of effective anti-corruption bodies is paramount to tackle this</a:t>
            </a:r>
            <a:r>
              <a:rPr lang="en-AU" sz="1200" kern="1200" dirty="0">
                <a:solidFill>
                  <a:schemeClr val="tx1"/>
                </a:solidFill>
                <a:effectLst/>
                <a:latin typeface="+mn-lt"/>
                <a:ea typeface="+mn-ea"/>
                <a:cs typeface="+mn-cs"/>
              </a:rPr>
              <a:t> extraordinary</a:t>
            </a:r>
            <a:r>
              <a:rPr lang="id-ID" sz="1200" kern="1200" dirty="0">
                <a:solidFill>
                  <a:schemeClr val="tx1"/>
                </a:solidFill>
                <a:effectLst/>
                <a:latin typeface="+mn-lt"/>
                <a:ea typeface="+mn-ea"/>
                <a:cs typeface="+mn-cs"/>
              </a:rPr>
              <a:t> crime.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Indonesian Corruption Eradication Commission, also known as Komisi Pemberantasan Korupsi or the KPK, was established in 2002. The Commission’s mandate is to eradicate corruption through law enforcement and prevention measures</a:t>
            </a:r>
            <a:r>
              <a:rPr lang="en-AU"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Our vision is together with the people, decrease the level of corruption for better Indonesia. We undertake our missions namely to prevent corruption through system improvement and education as well as to eradicate corruption in effective and accountable manners.  </a:t>
            </a:r>
            <a:endParaRPr lang="en-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3</a:t>
            </a:fld>
            <a:endParaRPr lang="en-US"/>
          </a:p>
        </p:txBody>
      </p:sp>
    </p:spTree>
    <p:extLst>
      <p:ext uri="{BB962C8B-B14F-4D97-AF65-F5344CB8AC3E}">
        <p14:creationId xmlns:p14="http://schemas.microsoft.com/office/powerpoint/2010/main" val="381880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a:solidFill>
                  <a:schemeClr val="tx1"/>
                </a:solidFill>
                <a:effectLst/>
                <a:latin typeface="+mn-lt"/>
                <a:ea typeface="+mn-ea"/>
                <a:cs typeface="+mn-cs"/>
              </a:rPr>
              <a:t>The KPK has six main duties based on Law number 19 of 2019. We are tasked to prevent corruption, coordinate and supervise anti-corruption measures by other agencies, monitor the state administration, investigate and prosecute corruption offences and also execute the court verdict</a:t>
            </a:r>
            <a:endParaRPr lang="en-US" dirty="0"/>
          </a:p>
        </p:txBody>
      </p:sp>
      <p:sp>
        <p:nvSpPr>
          <p:cNvPr id="4" name="Slide Number Placeholder 3"/>
          <p:cNvSpPr>
            <a:spLocks noGrp="1"/>
          </p:cNvSpPr>
          <p:nvPr>
            <p:ph type="sldNum" sz="quarter" idx="5"/>
          </p:nvPr>
        </p:nvSpPr>
        <p:spPr/>
        <p:txBody>
          <a:bodyPr/>
          <a:lstStyle/>
          <a:p>
            <a:fld id="{B1C44816-1E1C-4402-AA23-D8550FA76FEA}" type="slidenum">
              <a:rPr lang="en-US" smtClean="0"/>
              <a:t>4</a:t>
            </a:fld>
            <a:endParaRPr lang="en-US"/>
          </a:p>
        </p:txBody>
      </p:sp>
    </p:spTree>
    <p:extLst>
      <p:ext uri="{BB962C8B-B14F-4D97-AF65-F5344CB8AC3E}">
        <p14:creationId xmlns:p14="http://schemas.microsoft.com/office/powerpoint/2010/main" val="103908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a:solidFill>
                  <a:schemeClr val="tx1"/>
                </a:solidFill>
                <a:effectLst/>
                <a:latin typeface="+mn-lt"/>
                <a:ea typeface="+mn-ea"/>
                <a:cs typeface="+mn-cs"/>
              </a:rPr>
              <a:t>Under the leadership of our current commissioners, the Commission now has 3 anti-corruption strategies, namely public education, along with corruption prevention and law enforcement.</a:t>
            </a:r>
            <a:endParaRPr lang="en-ID"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C44816-1E1C-4402-AA23-D8550FA76FEA}" type="slidenum">
              <a:rPr lang="en-US" smtClean="0"/>
              <a:t>5</a:t>
            </a:fld>
            <a:endParaRPr lang="en-US"/>
          </a:p>
        </p:txBody>
      </p:sp>
    </p:spTree>
    <p:extLst>
      <p:ext uri="{BB962C8B-B14F-4D97-AF65-F5344CB8AC3E}">
        <p14:creationId xmlns:p14="http://schemas.microsoft.com/office/powerpoint/2010/main" val="257441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a:solidFill>
                  <a:schemeClr val="tx1"/>
                </a:solidFill>
                <a:effectLst/>
                <a:latin typeface="+mn-lt"/>
                <a:ea typeface="+mn-ea"/>
                <a:cs typeface="+mn-cs"/>
              </a:rPr>
              <a:t>I would like to take this opportunity to present KPK’S Role on Anti-Corruption Global Commitment. Next slide please</a:t>
            </a:r>
            <a:r>
              <a:rPr lang="en-AU" sz="1200" kern="1200">
                <a:solidFill>
                  <a:schemeClr val="tx1"/>
                </a:solidFill>
                <a:effectLst/>
                <a:latin typeface="+mn-lt"/>
                <a:ea typeface="+mn-ea"/>
                <a:cs typeface="+mn-cs"/>
              </a:rPr>
              <a:t>.</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6</a:t>
            </a:fld>
            <a:endParaRPr lang="en-US"/>
          </a:p>
        </p:txBody>
      </p:sp>
    </p:spTree>
    <p:extLst>
      <p:ext uri="{BB962C8B-B14F-4D97-AF65-F5344CB8AC3E}">
        <p14:creationId xmlns:p14="http://schemas.microsoft.com/office/powerpoint/2010/main" val="335178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id-ID" sz="1200" kern="1200" dirty="0">
                <a:solidFill>
                  <a:schemeClr val="tx1"/>
                </a:solidFill>
                <a:effectLst/>
                <a:latin typeface="+mn-lt"/>
                <a:ea typeface="+mn-ea"/>
                <a:cs typeface="+mn-cs"/>
              </a:rPr>
              <a:t>Combating corruption also calls for international cooperation. Technological advancement and globalization have facilitated cross border corrupt practices. It is important to foster strategic partnership with other law enforcement agencies not only in the regions but also globally.</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As a State Party to both the United Nations Convention Against Corruption (UNCAC) and United Nations Convention on Transnational Organised Crime (UNTOC), Indonesia plays an active role internationally in enforcement cooperation, knowledge sharing and information exchange, and advocacy of international policies and standards.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Indonesia’s has been participating in several networks such as the working group and expert meeting on asset recovery and international cooperation under the UNCAC, APEC-Anti-Corruption and Transparency Networks (APEC-NET), Anti-Corruption Initiative for Asia-Pacific, ASEAN Parties Against Corruption and the Economic Crime Agencies Network (ECAN).</a:t>
            </a:r>
            <a:endParaRPr lang="en-ID"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4203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a:solidFill>
                  <a:schemeClr val="tx1"/>
                </a:solidFill>
                <a:effectLst/>
                <a:latin typeface="+mn-lt"/>
                <a:ea typeface="+mn-ea"/>
                <a:cs typeface="+mn-cs"/>
              </a:rPr>
              <a:t>Indonesia has completed the 1st and 2nd cycle of </a:t>
            </a:r>
            <a:r>
              <a:rPr lang="en-AU" sz="1200" kern="1200">
                <a:solidFill>
                  <a:schemeClr val="tx1"/>
                </a:solidFill>
                <a:effectLst/>
                <a:latin typeface="+mn-lt"/>
                <a:ea typeface="+mn-ea"/>
                <a:cs typeface="+mn-cs"/>
              </a:rPr>
              <a:t>UNCAC </a:t>
            </a:r>
            <a:r>
              <a:rPr lang="id-ID" sz="1200" kern="1200">
                <a:solidFill>
                  <a:schemeClr val="tx1"/>
                </a:solidFill>
                <a:effectLst/>
                <a:latin typeface="+mn-lt"/>
                <a:ea typeface="+mn-ea"/>
                <a:cs typeface="+mn-cs"/>
              </a:rPr>
              <a:t>implementation review.  </a:t>
            </a:r>
            <a:r>
              <a:rPr lang="en-AU" sz="1200" kern="1200">
                <a:solidFill>
                  <a:schemeClr val="tx1"/>
                </a:solidFill>
                <a:effectLst/>
                <a:latin typeface="+mn-lt"/>
                <a:ea typeface="+mn-ea"/>
                <a:cs typeface="+mn-cs"/>
              </a:rPr>
              <a:t>The review r</a:t>
            </a:r>
            <a:r>
              <a:rPr lang="id-ID" sz="1200" kern="1200">
                <a:solidFill>
                  <a:schemeClr val="tx1"/>
                </a:solidFill>
                <a:effectLst/>
                <a:latin typeface="+mn-lt"/>
                <a:ea typeface="+mn-ea"/>
                <a:cs typeface="+mn-cs"/>
              </a:rPr>
              <a:t>esulted in 53 recommendations. We commit to taking and promoting a multi-stakeholder approach to preventing and combating corruption by strengthening our partnerships, including with parliamentarians.</a:t>
            </a:r>
            <a:endParaRPr lang="en-ID"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8</a:t>
            </a:fld>
            <a:endParaRPr lang="en-US"/>
          </a:p>
        </p:txBody>
      </p:sp>
    </p:spTree>
    <p:extLst>
      <p:ext uri="{BB962C8B-B14F-4D97-AF65-F5344CB8AC3E}">
        <p14:creationId xmlns:p14="http://schemas.microsoft.com/office/powerpoint/2010/main" val="308676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53 recommendations for actions by the UNCAC implementation reviews</a:t>
            </a:r>
            <a:r>
              <a:rPr lang="en-AU" sz="1200" kern="1200" dirty="0">
                <a:solidFill>
                  <a:schemeClr val="tx1"/>
                </a:solidFill>
                <a:effectLst/>
                <a:latin typeface="+mn-lt"/>
                <a:ea typeface="+mn-ea"/>
                <a:cs typeface="+mn-cs"/>
              </a:rPr>
              <a:t>: </a:t>
            </a:r>
            <a:endParaRPr lang="en-ID"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19 </a:t>
            </a:r>
            <a:r>
              <a:rPr lang="id-ID" sz="1200" kern="1200" dirty="0">
                <a:solidFill>
                  <a:schemeClr val="tx1"/>
                </a:solidFill>
                <a:effectLst/>
                <a:latin typeface="+mn-lt"/>
                <a:ea typeface="+mn-ea"/>
                <a:cs typeface="+mn-cs"/>
              </a:rPr>
              <a:t>recommendations on cr</a:t>
            </a:r>
            <a:r>
              <a:rPr lang="en-AU" sz="1200" kern="1200" dirty="0" err="1">
                <a:solidFill>
                  <a:schemeClr val="tx1"/>
                </a:solidFill>
                <a:effectLst/>
                <a:latin typeface="+mn-lt"/>
                <a:ea typeface="+mn-ea"/>
                <a:cs typeface="+mn-cs"/>
              </a:rPr>
              <a:t>i</a:t>
            </a:r>
            <a:r>
              <a:rPr lang="id-ID" sz="1200" kern="1200" dirty="0">
                <a:solidFill>
                  <a:schemeClr val="tx1"/>
                </a:solidFill>
                <a:effectLst/>
                <a:latin typeface="+mn-lt"/>
                <a:ea typeface="+mn-ea"/>
                <a:cs typeface="+mn-cs"/>
              </a:rPr>
              <a:t>minalization and law enforcement</a:t>
            </a:r>
            <a:r>
              <a:rPr lang="en-AU" sz="1200" kern="1200" dirty="0">
                <a:solidFill>
                  <a:schemeClr val="tx1"/>
                </a:solidFill>
                <a:effectLst/>
                <a:latin typeface="+mn-lt"/>
                <a:ea typeface="+mn-ea"/>
                <a:cs typeface="+mn-cs"/>
              </a:rPr>
              <a:t>;</a:t>
            </a:r>
            <a:endParaRPr lang="en-ID"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13 </a:t>
            </a:r>
            <a:r>
              <a:rPr lang="id-ID" sz="1200" kern="1200" dirty="0">
                <a:solidFill>
                  <a:schemeClr val="tx1"/>
                </a:solidFill>
                <a:effectLst/>
                <a:latin typeface="+mn-lt"/>
                <a:ea typeface="+mn-ea"/>
                <a:cs typeface="+mn-cs"/>
              </a:rPr>
              <a:t>recommendations on international cooperation</a:t>
            </a:r>
            <a:r>
              <a:rPr lang="en-AU" sz="1200" kern="1200" dirty="0">
                <a:solidFill>
                  <a:schemeClr val="tx1"/>
                </a:solidFill>
                <a:effectLst/>
                <a:latin typeface="+mn-lt"/>
                <a:ea typeface="+mn-ea"/>
                <a:cs typeface="+mn-cs"/>
              </a:rPr>
              <a:t>;</a:t>
            </a:r>
            <a:endParaRPr lang="en-ID"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14 recommendations on prevention</a:t>
            </a:r>
            <a:r>
              <a:rPr lang="en-AU" sz="1200" kern="1200" dirty="0">
                <a:solidFill>
                  <a:schemeClr val="tx1"/>
                </a:solidFill>
                <a:effectLst/>
                <a:latin typeface="+mn-lt"/>
                <a:ea typeface="+mn-ea"/>
                <a:cs typeface="+mn-cs"/>
              </a:rPr>
              <a:t>; and </a:t>
            </a:r>
            <a:endParaRPr lang="en-ID"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7 </a:t>
            </a:r>
            <a:r>
              <a:rPr lang="id-ID" sz="1200" kern="1200" dirty="0">
                <a:solidFill>
                  <a:schemeClr val="tx1"/>
                </a:solidFill>
                <a:effectLst/>
                <a:latin typeface="+mn-lt"/>
                <a:ea typeface="+mn-ea"/>
                <a:cs typeface="+mn-cs"/>
              </a:rPr>
              <a:t>recommendations on asset recovery</a:t>
            </a:r>
            <a:endParaRPr lang="en-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C44816-1E1C-4402-AA23-D8550FA76FEA}" type="slidenum">
              <a:rPr lang="en-US" smtClean="0"/>
              <a:t>9</a:t>
            </a:fld>
            <a:endParaRPr lang="en-US"/>
          </a:p>
        </p:txBody>
      </p:sp>
    </p:spTree>
    <p:extLst>
      <p:ext uri="{BB962C8B-B14F-4D97-AF65-F5344CB8AC3E}">
        <p14:creationId xmlns:p14="http://schemas.microsoft.com/office/powerpoint/2010/main" val="4233947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2560" y="568128"/>
            <a:ext cx="5490000" cy="6453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282560" y="1314900"/>
            <a:ext cx="5490000" cy="726300"/>
          </a:xfrm>
        </p:spPr>
        <p:txBody>
          <a:bodyPr/>
          <a:lstStyle>
            <a:lvl1pPr marL="0" indent="0" algn="l">
              <a:buNone/>
              <a:defRPr sz="1500">
                <a:solidFill>
                  <a:schemeClr val="bg2"/>
                </a:solidFill>
              </a:defRPr>
            </a:lvl1pPr>
            <a:lvl2pPr marL="0" indent="0" algn="l">
              <a:buNone/>
              <a:defRPr sz="1200">
                <a:solidFill>
                  <a:schemeClr val="bg2"/>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11" name="Picture 2"/>
          <p:cNvPicPr>
            <a:picLocks noChangeAspect="1" noChangeArrowheads="1"/>
          </p:cNvPicPr>
          <p:nvPr/>
        </p:nvPicPr>
        <p:blipFill>
          <a:blip r:embed="rId2" cstate="print"/>
          <a:srcRect/>
          <a:stretch>
            <a:fillRect/>
          </a:stretch>
        </p:blipFill>
        <p:spPr bwMode="gray">
          <a:xfrm>
            <a:off x="2273594" y="4311483"/>
            <a:ext cx="983483" cy="558900"/>
          </a:xfrm>
          <a:prstGeom prst="rect">
            <a:avLst/>
          </a:prstGeom>
          <a:noFill/>
          <a:ln w="9525">
            <a:noFill/>
            <a:miter lim="800000"/>
            <a:headEnd/>
            <a:tailEnd/>
          </a:ln>
          <a:effectLst/>
        </p:spPr>
      </p:pic>
      <p:grpSp>
        <p:nvGrpSpPr>
          <p:cNvPr id="4" name="Group 3"/>
          <p:cNvGrpSpPr/>
          <p:nvPr/>
        </p:nvGrpSpPr>
        <p:grpSpPr>
          <a:xfrm>
            <a:off x="0" y="1802276"/>
            <a:ext cx="9144000" cy="2509050"/>
            <a:chOff x="0" y="2403034"/>
            <a:chExt cx="9144000" cy="3345400"/>
          </a:xfrm>
        </p:grpSpPr>
        <p:sp>
          <p:nvSpPr>
            <p:cNvPr id="9" name="Freeform 8"/>
            <p:cNvSpPr>
              <a:spLocks/>
            </p:cNvSpPr>
            <p:nvPr userDrawn="1"/>
          </p:nvSpPr>
          <p:spPr bwMode="gray">
            <a:xfrm>
              <a:off x="2277773" y="2403034"/>
              <a:ext cx="6866227" cy="249357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4" name="Picture 3"/>
            <p:cNvPicPr>
              <a:picLocks noChangeAspect="1" noChangeArrowheads="1"/>
            </p:cNvPicPr>
            <p:nvPr userDrawn="1"/>
          </p:nvPicPr>
          <p:blipFill>
            <a:blip r:embed="rId3" cstate="print"/>
            <a:srcRect/>
            <a:stretch>
              <a:fillRect/>
            </a:stretch>
          </p:blipFill>
          <p:spPr bwMode="auto">
            <a:xfrm>
              <a:off x="0" y="4406819"/>
              <a:ext cx="2287954" cy="1341615"/>
            </a:xfrm>
            <a:prstGeom prst="rect">
              <a:avLst/>
            </a:prstGeom>
            <a:noFill/>
            <a:ln w="9525">
              <a:noFill/>
              <a:miter lim="800000"/>
              <a:headEnd/>
              <a:tailEnd/>
            </a:ln>
            <a:effectLst/>
          </p:spPr>
        </p:pic>
      </p:grpSp>
    </p:spTree>
    <p:extLst>
      <p:ext uri="{BB962C8B-B14F-4D97-AF65-F5344CB8AC3E}">
        <p14:creationId xmlns:p14="http://schemas.microsoft.com/office/powerpoint/2010/main" val="208015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4811400"/>
            <a:ext cx="3434400" cy="151200"/>
          </a:xfrm>
          <a:prstGeom prst="rect">
            <a:avLst/>
          </a:prstGeom>
        </p:spPr>
        <p:txBody>
          <a:bodyPr/>
          <a:lstStyle/>
          <a:p>
            <a:pPr defTabSz="685800"/>
            <a:r>
              <a:rPr lang="en-US" sz="1350">
                <a:solidFill>
                  <a:srgbClr val="000000"/>
                </a:solidFill>
              </a:rPr>
              <a:t>Presentation title</a:t>
            </a:r>
            <a:endParaRPr lang="en-US" sz="1350" dirty="0">
              <a:solidFill>
                <a:srgbClr val="000000"/>
              </a:solidFill>
            </a:endParaRPr>
          </a:p>
        </p:txBody>
      </p:sp>
      <p:sp>
        <p:nvSpPr>
          <p:cNvPr id="7" name="Line 11"/>
          <p:cNvSpPr>
            <a:spLocks noChangeShapeType="1"/>
          </p:cNvSpPr>
          <p:nvPr/>
        </p:nvSpPr>
        <p:spPr bwMode="auto">
          <a:xfrm>
            <a:off x="455614" y="4682729"/>
            <a:ext cx="8229600" cy="0"/>
          </a:xfrm>
          <a:prstGeom prst="line">
            <a:avLst/>
          </a:prstGeom>
          <a:noFill/>
          <a:ln w="3175">
            <a:solidFill>
              <a:schemeClr val="bg1"/>
            </a:solidFill>
            <a:round/>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72950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nal legal text">
    <p:spTree>
      <p:nvGrpSpPr>
        <p:cNvPr id="1" name=""/>
        <p:cNvGrpSpPr/>
        <p:nvPr/>
      </p:nvGrpSpPr>
      <p:grpSpPr>
        <a:xfrm>
          <a:off x="0" y="0"/>
          <a:ext cx="0" cy="0"/>
          <a:chOff x="0" y="0"/>
          <a:chExt cx="0" cy="0"/>
        </a:xfrm>
      </p:grpSpPr>
      <p:sp>
        <p:nvSpPr>
          <p:cNvPr id="7" name="Line 11"/>
          <p:cNvSpPr>
            <a:spLocks noChangeShapeType="1"/>
          </p:cNvSpPr>
          <p:nvPr/>
        </p:nvSpPr>
        <p:spPr bwMode="auto">
          <a:xfrm>
            <a:off x="455614" y="4682729"/>
            <a:ext cx="8229600" cy="0"/>
          </a:xfrm>
          <a:prstGeom prst="line">
            <a:avLst/>
          </a:prstGeom>
          <a:noFill/>
          <a:ln w="3175">
            <a:solidFill>
              <a:schemeClr val="bg1"/>
            </a:solidFill>
            <a:round/>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
        <p:nvSpPr>
          <p:cNvPr id="8" name="Content Placeholder 2"/>
          <p:cNvSpPr>
            <a:spLocks noGrp="1"/>
          </p:cNvSpPr>
          <p:nvPr>
            <p:ph idx="1"/>
          </p:nvPr>
        </p:nvSpPr>
        <p:spPr>
          <a:xfrm>
            <a:off x="455612" y="539354"/>
            <a:ext cx="3506400" cy="3907547"/>
          </a:xfrm>
        </p:spPr>
        <p:txBody>
          <a:bodyPr/>
          <a:lstStyle>
            <a:lvl1pPr marL="0" indent="0" algn="l" defTabSz="746522" rtl="0" fontAlgn="base">
              <a:lnSpc>
                <a:spcPct val="100000"/>
              </a:lnSpc>
              <a:spcBef>
                <a:spcPct val="70000"/>
              </a:spcBef>
              <a:spcAft>
                <a:spcPct val="0"/>
              </a:spcAft>
              <a:buSzPct val="100000"/>
              <a:buNone/>
              <a:defRPr lang="en-US" sz="900" kern="1200" noProof="0" dirty="0" smtClean="0">
                <a:solidFill>
                  <a:schemeClr val="bg1"/>
                </a:solidFill>
                <a:latin typeface="Arial" pitchFamily="34" charset="0"/>
                <a:ea typeface="+mn-ea"/>
                <a:cs typeface="Arial" pitchFamily="34" charset="0"/>
              </a:defRPr>
            </a:lvl1pPr>
            <a:lvl2pPr marL="0" indent="0" algn="l" defTabSz="746522" rtl="0" fontAlgn="base">
              <a:lnSpc>
                <a:spcPct val="100000"/>
              </a:lnSpc>
              <a:spcBef>
                <a:spcPct val="0"/>
              </a:spcBef>
              <a:spcAft>
                <a:spcPct val="0"/>
              </a:spcAft>
              <a:buSzPct val="100000"/>
              <a:buNone/>
              <a:defRPr lang="en-US" sz="675" b="1" kern="1200" noProof="0" dirty="0" smtClean="0">
                <a:solidFill>
                  <a:schemeClr val="bg1"/>
                </a:solidFill>
                <a:latin typeface="Arial" pitchFamily="34" charset="0"/>
                <a:ea typeface="+mn-ea"/>
                <a:cs typeface="Arial" pitchFamily="34" charset="0"/>
              </a:defRPr>
            </a:lvl2pPr>
            <a:lvl3pPr marL="132160" indent="-132160" algn="l" defTabSz="746522" rtl="0" fontAlgn="base">
              <a:lnSpc>
                <a:spcPct val="100000"/>
              </a:lnSpc>
              <a:spcBef>
                <a:spcPct val="0"/>
              </a:spcBef>
              <a:spcAft>
                <a:spcPct val="0"/>
              </a:spcAft>
              <a:buClr>
                <a:schemeClr val="accent2"/>
              </a:buClr>
              <a:buSzPct val="70000"/>
              <a:buFont typeface="Arial" pitchFamily="34" charset="0"/>
              <a:buChar char="►"/>
              <a:defRPr lang="en-US" sz="675" b="1" kern="1200" noProof="0" dirty="0" smtClean="0">
                <a:solidFill>
                  <a:schemeClr val="bg1"/>
                </a:solidFill>
                <a:latin typeface="Arial" pitchFamily="34" charset="0"/>
                <a:ea typeface="+mn-ea"/>
                <a:cs typeface="Arial" pitchFamily="34" charset="0"/>
              </a:defRPr>
            </a:lvl3pPr>
            <a:lvl4pPr marL="0" indent="0" algn="l" defTabSz="746522" rtl="0" fontAlgn="base">
              <a:lnSpc>
                <a:spcPct val="100000"/>
              </a:lnSpc>
              <a:spcBef>
                <a:spcPct val="0"/>
              </a:spcBef>
              <a:spcAft>
                <a:spcPct val="0"/>
              </a:spcAft>
              <a:buSzPct val="100000"/>
              <a:buNone/>
              <a:defRPr lang="en-US" sz="600" kern="1200" noProof="0" dirty="0" smtClean="0">
                <a:solidFill>
                  <a:schemeClr val="bg1"/>
                </a:solidFill>
                <a:latin typeface="Arial" pitchFamily="34" charset="0"/>
                <a:ea typeface="+mn-ea"/>
                <a:cs typeface="Arial" pitchFamily="34" charset="0"/>
              </a:defRPr>
            </a:lvl4pPr>
            <a:lvl5pPr marL="141685" indent="-141685" algn="l" defTabSz="746522"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3605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19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399"/>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800"/>
            <a:fld id="{B1B4A13A-31AB-4366-B69F-D9AAE8E69B05}" type="datetimeFigureOut">
              <a:rPr lang="en-US" sz="1350" smtClean="0">
                <a:solidFill>
                  <a:srgbClr val="000000"/>
                </a:solidFill>
              </a:rPr>
              <a:pPr defTabSz="685800"/>
              <a:t>2/8/2021</a:t>
            </a:fld>
            <a:endParaRPr lang="en-US" sz="1350">
              <a:solidFill>
                <a:srgbClr val="000000"/>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800"/>
            <a:endParaRPr lang="en-US" sz="1350">
              <a:solidFill>
                <a:srgbClr val="000000"/>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800"/>
            <a:fld id="{6B300B03-9DAE-46C6-8103-9276DBC19F3C}" type="slidenum">
              <a:rPr lang="en-US" sz="1350" smtClean="0">
                <a:solidFill>
                  <a:srgbClr val="000000"/>
                </a:solidFill>
              </a:rPr>
              <a:pPr defTabSz="685800"/>
              <a:t>‹#›</a:t>
            </a:fld>
            <a:endParaRPr lang="en-US" sz="1350">
              <a:solidFill>
                <a:srgbClr val="000000"/>
              </a:solidFill>
            </a:endParaRPr>
          </a:p>
        </p:txBody>
      </p:sp>
    </p:spTree>
    <p:extLst>
      <p:ext uri="{BB962C8B-B14F-4D97-AF65-F5344CB8AC3E}">
        <p14:creationId xmlns:p14="http://schemas.microsoft.com/office/powerpoint/2010/main" val="150511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391862"/>
            <a:ext cx="4126800" cy="1159875"/>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800"/>
              <a:buFont typeface="Playfair Display"/>
              <a:buNone/>
              <a:defRPr sz="3600"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9pPr>
          </a:lstStyle>
          <a:p>
            <a:endParaRPr/>
          </a:p>
        </p:txBody>
      </p:sp>
      <p:sp>
        <p:nvSpPr>
          <p:cNvPr id="11" name="Google Shape;11;p2"/>
          <p:cNvSpPr/>
          <p:nvPr/>
        </p:nvSpPr>
        <p:spPr>
          <a:xfrm>
            <a:off x="25" y="3912619"/>
            <a:ext cx="9144000" cy="1230975"/>
          </a:xfrm>
          <a:prstGeom prst="rect">
            <a:avLst/>
          </a:prstGeom>
          <a:solidFill>
            <a:srgbClr val="FFD9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06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subTitle" idx="1"/>
          </p:nvPr>
        </p:nvSpPr>
        <p:spPr>
          <a:xfrm>
            <a:off x="685800" y="3811613"/>
            <a:ext cx="4126800" cy="784800"/>
          </a:xfrm>
          <a:prstGeom prst="rect">
            <a:avLst/>
          </a:prstGeom>
        </p:spPr>
        <p:txBody>
          <a:bodyPr spcFirstLastPara="1" wrap="square" lIns="91425" tIns="91425" rIns="91425" bIns="91425" anchor="t" anchorCtr="0"/>
          <a:lstStyle>
            <a:lvl1pPr lvl="0"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1pPr>
            <a:lvl2pPr lvl="1" rtl="0">
              <a:spcBef>
                <a:spcPts val="0"/>
              </a:spcBef>
              <a:spcAft>
                <a:spcPts val="0"/>
              </a:spcAft>
              <a:buClr>
                <a:srgbClr val="FFD900"/>
              </a:buClr>
              <a:buSzPts val="2400"/>
              <a:buFont typeface="Playfair Display"/>
              <a:buNone/>
              <a:defRPr i="1">
                <a:solidFill>
                  <a:srgbClr val="FFD900"/>
                </a:solidFill>
                <a:latin typeface="Playfair Display"/>
                <a:ea typeface="Playfair Display"/>
                <a:cs typeface="Playfair Display"/>
                <a:sym typeface="Playfair Display"/>
              </a:defRPr>
            </a:lvl2pPr>
            <a:lvl3pPr lvl="2" rtl="0">
              <a:spcBef>
                <a:spcPts val="0"/>
              </a:spcBef>
              <a:spcAft>
                <a:spcPts val="0"/>
              </a:spcAft>
              <a:buClr>
                <a:srgbClr val="FFD900"/>
              </a:buClr>
              <a:buSzPts val="2400"/>
              <a:buFont typeface="Playfair Display"/>
              <a:buNone/>
              <a:defRPr i="1">
                <a:solidFill>
                  <a:srgbClr val="FFD900"/>
                </a:solidFill>
                <a:latin typeface="Playfair Display"/>
                <a:ea typeface="Playfair Display"/>
                <a:cs typeface="Playfair Display"/>
                <a:sym typeface="Playfair Display"/>
              </a:defRPr>
            </a:lvl3pPr>
            <a:lvl4pPr lvl="3"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4pPr>
            <a:lvl5pPr lvl="4"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5pPr>
            <a:lvl6pPr lvl="5"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6pPr>
            <a:lvl7pPr lvl="6"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7pPr>
            <a:lvl8pPr lvl="7"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8pPr>
            <a:lvl9pPr lvl="8" rtl="0">
              <a:spcBef>
                <a:spcPts val="0"/>
              </a:spcBef>
              <a:spcAft>
                <a:spcPts val="0"/>
              </a:spcAft>
              <a:buClr>
                <a:srgbClr val="FFD900"/>
              </a:buClr>
              <a:buSzPts val="2400"/>
              <a:buFont typeface="Playfair Display"/>
              <a:buNone/>
              <a:defRPr sz="1800" i="1">
                <a:solidFill>
                  <a:srgbClr val="FFD900"/>
                </a:solidFill>
                <a:latin typeface="Playfair Display"/>
                <a:ea typeface="Playfair Display"/>
                <a:cs typeface="Playfair Display"/>
                <a:sym typeface="Playfair Display"/>
              </a:defRPr>
            </a:lvl9pPr>
          </a:lstStyle>
          <a:p>
            <a:endParaRPr/>
          </a:p>
        </p:txBody>
      </p:sp>
      <p:sp>
        <p:nvSpPr>
          <p:cNvPr id="14" name="Google Shape;14;p3"/>
          <p:cNvSpPr txBox="1">
            <a:spLocks noGrp="1"/>
          </p:cNvSpPr>
          <p:nvPr>
            <p:ph type="ctrTitle"/>
          </p:nvPr>
        </p:nvSpPr>
        <p:spPr>
          <a:xfrm>
            <a:off x="685800" y="2334713"/>
            <a:ext cx="4126800" cy="1159875"/>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Font typeface="Playfair Display"/>
              <a:buNone/>
              <a:defRPr sz="3600">
                <a:solidFill>
                  <a:srgbClr val="FFFFFF"/>
                </a:solidFill>
                <a:latin typeface="Playfair Display"/>
                <a:ea typeface="Playfair Display"/>
                <a:cs typeface="Playfair Display"/>
                <a:sym typeface="Playfair Display"/>
              </a:defRPr>
            </a:lvl1pPr>
            <a:lvl2pPr lvl="1"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2pPr>
            <a:lvl3pPr lvl="2"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3pPr>
            <a:lvl4pPr lvl="3"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4pPr>
            <a:lvl5pPr lvl="4"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5pPr>
            <a:lvl6pPr lvl="5"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6pPr>
            <a:lvl7pPr lvl="6"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7pPr>
            <a:lvl8pPr lvl="7"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8pPr>
            <a:lvl9pPr lvl="8" rtl="0">
              <a:spcBef>
                <a:spcPts val="0"/>
              </a:spcBef>
              <a:spcAft>
                <a:spcPts val="0"/>
              </a:spcAft>
              <a:buClr>
                <a:srgbClr val="FFFFFF"/>
              </a:buClr>
              <a:buSzPts val="6000"/>
              <a:buFont typeface="Playfair Display"/>
              <a:buNone/>
              <a:defRPr sz="4500">
                <a:solidFill>
                  <a:srgbClr val="FFFFFF"/>
                </a:solidFill>
                <a:latin typeface="Playfair Display"/>
                <a:ea typeface="Playfair Display"/>
                <a:cs typeface="Playfair Display"/>
                <a:sym typeface="Playfair Display"/>
              </a:defRPr>
            </a:lvl9pPr>
          </a:lstStyle>
          <a:p>
            <a:endParaRPr/>
          </a:p>
        </p:txBody>
      </p:sp>
      <p:cxnSp>
        <p:nvCxnSpPr>
          <p:cNvPr id="15" name="Google Shape;15;p3"/>
          <p:cNvCxnSpPr/>
          <p:nvPr/>
        </p:nvCxnSpPr>
        <p:spPr>
          <a:xfrm>
            <a:off x="806100" y="3623569"/>
            <a:ext cx="7531800" cy="0"/>
          </a:xfrm>
          <a:prstGeom prst="straightConnector1">
            <a:avLst/>
          </a:prstGeom>
          <a:noFill/>
          <a:ln w="19050" cap="flat" cmpd="sng">
            <a:solidFill>
              <a:srgbClr val="FFD900"/>
            </a:solidFill>
            <a:prstDash val="solid"/>
            <a:round/>
            <a:headEnd type="none" w="med" len="med"/>
            <a:tailEnd type="none" w="med" len="med"/>
          </a:ln>
        </p:spPr>
      </p:cxnSp>
      <p:sp>
        <p:nvSpPr>
          <p:cNvPr id="16" name="Google Shape;16;p3"/>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215382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261500" y="2161800"/>
            <a:ext cx="6621000" cy="819900"/>
          </a:xfrm>
          <a:prstGeom prst="rect">
            <a:avLst/>
          </a:prstGeom>
        </p:spPr>
        <p:txBody>
          <a:bodyPr spcFirstLastPara="1" wrap="square" lIns="91425" tIns="91425" rIns="91425" bIns="91425" anchor="ctr" anchorCtr="0"/>
          <a:lstStyle>
            <a:lvl1pPr marL="342900" lvl="0" indent="-314325" algn="ctr" rtl="0">
              <a:spcBef>
                <a:spcPts val="450"/>
              </a:spcBef>
              <a:spcAft>
                <a:spcPts val="0"/>
              </a:spcAft>
              <a:buSzPts val="3000"/>
              <a:buFont typeface="Playfair Display"/>
              <a:buChar char="◈"/>
              <a:defRPr i="1">
                <a:latin typeface="Playfair Display"/>
                <a:ea typeface="Playfair Display"/>
                <a:cs typeface="Playfair Display"/>
                <a:sym typeface="Playfair Display"/>
              </a:defRPr>
            </a:lvl1pPr>
            <a:lvl2pPr marL="685800" lvl="1" indent="-285750" algn="ctr" rtl="0">
              <a:spcBef>
                <a:spcPts val="0"/>
              </a:spcBef>
              <a:spcAft>
                <a:spcPts val="0"/>
              </a:spcAft>
              <a:buSzPts val="2400"/>
              <a:buFont typeface="Playfair Display"/>
              <a:buChar char="○"/>
              <a:defRPr i="1">
                <a:latin typeface="Playfair Display"/>
                <a:ea typeface="Playfair Display"/>
                <a:cs typeface="Playfair Display"/>
                <a:sym typeface="Playfair Display"/>
              </a:defRPr>
            </a:lvl2pPr>
            <a:lvl3pPr marL="1028700" lvl="2" indent="-285750" algn="ctr" rtl="0">
              <a:spcBef>
                <a:spcPts val="0"/>
              </a:spcBef>
              <a:spcAft>
                <a:spcPts val="0"/>
              </a:spcAft>
              <a:buSzPts val="2400"/>
              <a:buFont typeface="Playfair Display"/>
              <a:buChar char="■"/>
              <a:defRPr i="1">
                <a:latin typeface="Playfair Display"/>
                <a:ea typeface="Playfair Display"/>
                <a:cs typeface="Playfair Display"/>
                <a:sym typeface="Playfair Display"/>
              </a:defRPr>
            </a:lvl3pPr>
            <a:lvl4pPr marL="1371600" lvl="3" indent="-257175" algn="ctr" rtl="0">
              <a:spcBef>
                <a:spcPts val="0"/>
              </a:spcBef>
              <a:spcAft>
                <a:spcPts val="0"/>
              </a:spcAft>
              <a:buSzPts val="1800"/>
              <a:buFont typeface="Playfair Display"/>
              <a:buChar char="●"/>
              <a:defRPr i="1">
                <a:latin typeface="Playfair Display"/>
                <a:ea typeface="Playfair Display"/>
                <a:cs typeface="Playfair Display"/>
                <a:sym typeface="Playfair Display"/>
              </a:defRPr>
            </a:lvl4pPr>
            <a:lvl5pPr marL="1714500" lvl="4" indent="-257175" algn="ctr" rtl="0">
              <a:spcBef>
                <a:spcPts val="0"/>
              </a:spcBef>
              <a:spcAft>
                <a:spcPts val="0"/>
              </a:spcAft>
              <a:buSzPts val="1800"/>
              <a:buFont typeface="Playfair Display"/>
              <a:buChar char="○"/>
              <a:defRPr i="1">
                <a:latin typeface="Playfair Display"/>
                <a:ea typeface="Playfair Display"/>
                <a:cs typeface="Playfair Display"/>
                <a:sym typeface="Playfair Display"/>
              </a:defRPr>
            </a:lvl5pPr>
            <a:lvl6pPr marL="2057400" lvl="5" indent="-257175" algn="ctr" rtl="0">
              <a:spcBef>
                <a:spcPts val="0"/>
              </a:spcBef>
              <a:spcAft>
                <a:spcPts val="0"/>
              </a:spcAft>
              <a:buSzPts val="1800"/>
              <a:buFont typeface="Playfair Display"/>
              <a:buChar char="■"/>
              <a:defRPr i="1">
                <a:latin typeface="Playfair Display"/>
                <a:ea typeface="Playfair Display"/>
                <a:cs typeface="Playfair Display"/>
                <a:sym typeface="Playfair Display"/>
              </a:defRPr>
            </a:lvl6pPr>
            <a:lvl7pPr marL="2400300" lvl="6" indent="-257175" algn="ctr" rtl="0">
              <a:spcBef>
                <a:spcPts val="0"/>
              </a:spcBef>
              <a:spcAft>
                <a:spcPts val="0"/>
              </a:spcAft>
              <a:buSzPts val="1800"/>
              <a:buFont typeface="Playfair Display"/>
              <a:buChar char="●"/>
              <a:defRPr i="1">
                <a:latin typeface="Playfair Display"/>
                <a:ea typeface="Playfair Display"/>
                <a:cs typeface="Playfair Display"/>
                <a:sym typeface="Playfair Display"/>
              </a:defRPr>
            </a:lvl7pPr>
            <a:lvl8pPr marL="2743200" lvl="7" indent="-257175" algn="ctr" rtl="0">
              <a:spcBef>
                <a:spcPts val="0"/>
              </a:spcBef>
              <a:spcAft>
                <a:spcPts val="0"/>
              </a:spcAft>
              <a:buSzPts val="1800"/>
              <a:buFont typeface="Playfair Display"/>
              <a:buChar char="○"/>
              <a:defRPr i="1">
                <a:latin typeface="Playfair Display"/>
                <a:ea typeface="Playfair Display"/>
                <a:cs typeface="Playfair Display"/>
                <a:sym typeface="Playfair Display"/>
              </a:defRPr>
            </a:lvl8pPr>
            <a:lvl9pPr marL="3086100" lvl="8" indent="-257175" algn="ctr">
              <a:spcBef>
                <a:spcPts val="0"/>
              </a:spcBef>
              <a:spcAft>
                <a:spcPts val="0"/>
              </a:spcAft>
              <a:buSzPts val="1800"/>
              <a:buFont typeface="Playfair Display"/>
              <a:buChar char="■"/>
              <a:defRPr i="1">
                <a:latin typeface="Playfair Display"/>
                <a:ea typeface="Playfair Display"/>
                <a:cs typeface="Playfair Display"/>
                <a:sym typeface="Playfair Display"/>
              </a:defRPr>
            </a:lvl9pPr>
          </a:lstStyle>
          <a:p>
            <a:endParaRPr/>
          </a:p>
        </p:txBody>
      </p:sp>
      <p:sp>
        <p:nvSpPr>
          <p:cNvPr id="19" name="Google Shape;19;p4"/>
          <p:cNvSpPr txBox="1"/>
          <p:nvPr/>
        </p:nvSpPr>
        <p:spPr>
          <a:xfrm>
            <a:off x="3593400" y="759350"/>
            <a:ext cx="1957200" cy="652275"/>
          </a:xfrm>
          <a:prstGeom prst="rect">
            <a:avLst/>
          </a:prstGeom>
          <a:noFill/>
          <a:ln>
            <a:noFill/>
          </a:ln>
        </p:spPr>
        <p:txBody>
          <a:bodyPr spcFirstLastPara="1" wrap="square" lIns="68569" tIns="68569" rIns="68569" bIns="68569" anchor="t"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 sz="7200" b="0" i="0" u="none" strike="noStrike" kern="0" cap="none" spc="0" normalizeH="0" baseline="0" noProof="0">
                <a:ln>
                  <a:noFill/>
                </a:ln>
                <a:solidFill>
                  <a:srgbClr val="FFD900"/>
                </a:solidFill>
                <a:effectLst/>
                <a:uLnTx/>
                <a:uFillTx/>
                <a:latin typeface="Playfair Display"/>
                <a:ea typeface="Playfair Display"/>
                <a:cs typeface="Playfair Display"/>
                <a:sym typeface="Playfair Display"/>
              </a:rPr>
              <a:t>“</a:t>
            </a:r>
            <a:endParaRPr kumimoji="0" sz="7200" b="0" i="0" u="none" strike="noStrike" kern="0" cap="none" spc="0" normalizeH="0" baseline="0" noProof="0">
              <a:ln>
                <a:noFill/>
              </a:ln>
              <a:solidFill>
                <a:srgbClr val="FFD900"/>
              </a:solidFill>
              <a:effectLst/>
              <a:uLnTx/>
              <a:uFillTx/>
              <a:latin typeface="Playfair Display"/>
              <a:ea typeface="Playfair Display"/>
              <a:cs typeface="Playfair Display"/>
              <a:sym typeface="Playfair Display"/>
            </a:endParaRPr>
          </a:p>
        </p:txBody>
      </p:sp>
      <p:cxnSp>
        <p:nvCxnSpPr>
          <p:cNvPr id="20" name="Google Shape;20;p4"/>
          <p:cNvCxnSpPr/>
          <p:nvPr/>
        </p:nvCxnSpPr>
        <p:spPr>
          <a:xfrm>
            <a:off x="3028650" y="4155549"/>
            <a:ext cx="3086700" cy="0"/>
          </a:xfrm>
          <a:prstGeom prst="straightConnector1">
            <a:avLst/>
          </a:prstGeom>
          <a:noFill/>
          <a:ln w="19050" cap="flat" cmpd="sng">
            <a:solidFill>
              <a:srgbClr val="FFD900"/>
            </a:solidFill>
            <a:prstDash val="solid"/>
            <a:round/>
            <a:headEnd type="none" w="med" len="med"/>
            <a:tailEnd type="none" w="med" len="med"/>
          </a:ln>
        </p:spPr>
      </p:cxnSp>
      <p:sp>
        <p:nvSpPr>
          <p:cNvPr id="21" name="Google Shape;21;p4"/>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atin typeface="Playfair Display"/>
                <a:ea typeface="Playfair Display"/>
                <a:cs typeface="Playfair Display"/>
                <a:sym typeface="Playfair Display"/>
              </a:defRPr>
            </a:lvl1pPr>
            <a:lvl2pPr lvl="1">
              <a:buNone/>
              <a:defRPr>
                <a:latin typeface="Playfair Display"/>
                <a:ea typeface="Playfair Display"/>
                <a:cs typeface="Playfair Display"/>
                <a:sym typeface="Playfair Display"/>
              </a:defRPr>
            </a:lvl2pPr>
            <a:lvl3pPr lvl="2">
              <a:buNone/>
              <a:defRPr>
                <a:latin typeface="Playfair Display"/>
                <a:ea typeface="Playfair Display"/>
                <a:cs typeface="Playfair Display"/>
                <a:sym typeface="Playfair Display"/>
              </a:defRPr>
            </a:lvl3pPr>
            <a:lvl4pPr lvl="3">
              <a:buNone/>
              <a:defRPr>
                <a:latin typeface="Playfair Display"/>
                <a:ea typeface="Playfair Display"/>
                <a:cs typeface="Playfair Display"/>
                <a:sym typeface="Playfair Display"/>
              </a:defRPr>
            </a:lvl4pPr>
            <a:lvl5pPr lvl="4">
              <a:buNone/>
              <a:defRPr>
                <a:latin typeface="Playfair Display"/>
                <a:ea typeface="Playfair Display"/>
                <a:cs typeface="Playfair Display"/>
                <a:sym typeface="Playfair Display"/>
              </a:defRPr>
            </a:lvl5pPr>
            <a:lvl6pPr lvl="5">
              <a:buNone/>
              <a:defRPr>
                <a:latin typeface="Playfair Display"/>
                <a:ea typeface="Playfair Display"/>
                <a:cs typeface="Playfair Display"/>
                <a:sym typeface="Playfair Display"/>
              </a:defRPr>
            </a:lvl6pPr>
            <a:lvl7pPr lvl="6">
              <a:buNone/>
              <a:defRPr>
                <a:latin typeface="Playfair Display"/>
                <a:ea typeface="Playfair Display"/>
                <a:cs typeface="Playfair Display"/>
                <a:sym typeface="Playfair Display"/>
              </a:defRPr>
            </a:lvl7pPr>
            <a:lvl8pPr lvl="7">
              <a:buNone/>
              <a:defRPr>
                <a:latin typeface="Playfair Display"/>
                <a:ea typeface="Playfair Display"/>
                <a:cs typeface="Playfair Display"/>
                <a:sym typeface="Playfair Display"/>
              </a:defRPr>
            </a:lvl8pPr>
            <a:lvl9pPr lvl="8">
              <a:buNone/>
              <a:defRPr>
                <a:latin typeface="Playfair Display"/>
                <a:ea typeface="Playfair Display"/>
                <a:cs typeface="Playfair Display"/>
                <a:sym typeface="Playfair Display"/>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334327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0"/>
            <a:ext cx="8229600" cy="971550"/>
          </a:xfrm>
          <a:prstGeom prst="rect">
            <a:avLst/>
          </a:prstGeom>
        </p:spPr>
        <p:txBody>
          <a:bodyPr spcFirstLastPara="1" wrap="square" lIns="91425" tIns="91425" rIns="91425" bIns="91425" anchor="ctr" anchorCtr="0"/>
          <a:lstStyle>
            <a:lvl1pPr lvl="0" algn="ctr">
              <a:spcBef>
                <a:spcPts val="0"/>
              </a:spcBef>
              <a:spcAft>
                <a:spcPts val="0"/>
              </a:spcAft>
              <a:buSzPts val="2400"/>
              <a:buNone/>
              <a:defRPr sz="1800"/>
            </a:lvl1pPr>
            <a:lvl2pPr lvl="1" algn="ctr">
              <a:spcBef>
                <a:spcPts val="0"/>
              </a:spcBef>
              <a:spcAft>
                <a:spcPts val="0"/>
              </a:spcAft>
              <a:buSzPts val="2400"/>
              <a:buNone/>
              <a:defRPr sz="1800"/>
            </a:lvl2pPr>
            <a:lvl3pPr lvl="2" algn="ctr">
              <a:spcBef>
                <a:spcPts val="0"/>
              </a:spcBef>
              <a:spcAft>
                <a:spcPts val="0"/>
              </a:spcAft>
              <a:buSzPts val="2400"/>
              <a:buNone/>
              <a:defRPr sz="1800"/>
            </a:lvl3pPr>
            <a:lvl4pPr lvl="3" algn="ctr">
              <a:spcBef>
                <a:spcPts val="0"/>
              </a:spcBef>
              <a:spcAft>
                <a:spcPts val="0"/>
              </a:spcAft>
              <a:buSzPts val="2400"/>
              <a:buNone/>
              <a:defRPr sz="1800"/>
            </a:lvl4pPr>
            <a:lvl5pPr lvl="4" algn="ctr">
              <a:spcBef>
                <a:spcPts val="0"/>
              </a:spcBef>
              <a:spcAft>
                <a:spcPts val="0"/>
              </a:spcAft>
              <a:buSzPts val="2400"/>
              <a:buNone/>
              <a:defRPr sz="1800"/>
            </a:lvl5pPr>
            <a:lvl6pPr lvl="5" algn="ctr">
              <a:spcBef>
                <a:spcPts val="0"/>
              </a:spcBef>
              <a:spcAft>
                <a:spcPts val="0"/>
              </a:spcAft>
              <a:buSzPts val="2400"/>
              <a:buNone/>
              <a:defRPr sz="1800"/>
            </a:lvl6pPr>
            <a:lvl7pPr lvl="6" algn="ctr">
              <a:spcBef>
                <a:spcPts val="0"/>
              </a:spcBef>
              <a:spcAft>
                <a:spcPts val="0"/>
              </a:spcAft>
              <a:buSzPts val="2400"/>
              <a:buNone/>
              <a:defRPr sz="1800"/>
            </a:lvl7pPr>
            <a:lvl8pPr lvl="7" algn="ctr">
              <a:spcBef>
                <a:spcPts val="0"/>
              </a:spcBef>
              <a:spcAft>
                <a:spcPts val="0"/>
              </a:spcAft>
              <a:buSzPts val="2400"/>
              <a:buNone/>
              <a:defRPr sz="1800"/>
            </a:lvl8pPr>
            <a:lvl9pPr lvl="8" algn="ctr">
              <a:spcBef>
                <a:spcPts val="0"/>
              </a:spcBef>
              <a:spcAft>
                <a:spcPts val="0"/>
              </a:spcAft>
              <a:buSzPts val="2400"/>
              <a:buNone/>
              <a:defRPr sz="1800"/>
            </a:lvl9pPr>
          </a:lstStyle>
          <a:p>
            <a:endParaRPr/>
          </a:p>
        </p:txBody>
      </p:sp>
      <p:sp>
        <p:nvSpPr>
          <p:cNvPr id="30" name="Google Shape;30;p6"/>
          <p:cNvSpPr txBox="1">
            <a:spLocks noGrp="1"/>
          </p:cNvSpPr>
          <p:nvPr>
            <p:ph type="body" idx="1"/>
          </p:nvPr>
        </p:nvSpPr>
        <p:spPr>
          <a:xfrm>
            <a:off x="880026" y="1200150"/>
            <a:ext cx="3584100" cy="3580650"/>
          </a:xfrm>
          <a:prstGeom prst="rect">
            <a:avLst/>
          </a:prstGeom>
        </p:spPr>
        <p:txBody>
          <a:bodyPr spcFirstLastPara="1" wrap="square" lIns="91425" tIns="91425" rIns="91425" bIns="91425" anchor="t" anchorCtr="0"/>
          <a:lstStyle>
            <a:lvl1pPr marL="342900" lvl="0" indent="-285750">
              <a:spcBef>
                <a:spcPts val="450"/>
              </a:spcBef>
              <a:spcAft>
                <a:spcPts val="0"/>
              </a:spcAft>
              <a:buSzPts val="2400"/>
              <a:buChar char="◈"/>
              <a:defRPr sz="1800"/>
            </a:lvl1pPr>
            <a:lvl2pPr marL="685800" lvl="1" indent="-285750">
              <a:spcBef>
                <a:spcPts val="0"/>
              </a:spcBef>
              <a:spcAft>
                <a:spcPts val="0"/>
              </a:spcAft>
              <a:buSzPts val="2400"/>
              <a:buChar char="○"/>
              <a:defRPr/>
            </a:lvl2pPr>
            <a:lvl3pPr marL="1028700" lvl="2" indent="-285750">
              <a:spcBef>
                <a:spcPts val="0"/>
              </a:spcBef>
              <a:spcAft>
                <a:spcPts val="0"/>
              </a:spcAft>
              <a:buSzPts val="2400"/>
              <a:buChar char="■"/>
              <a:defRPr/>
            </a:lvl3pPr>
            <a:lvl4pPr marL="1371600" lvl="3" indent="-285750">
              <a:spcBef>
                <a:spcPts val="0"/>
              </a:spcBef>
              <a:spcAft>
                <a:spcPts val="0"/>
              </a:spcAft>
              <a:buSzPts val="2400"/>
              <a:buChar char="●"/>
              <a:defRPr sz="1800"/>
            </a:lvl4pPr>
            <a:lvl5pPr marL="1714500" lvl="4" indent="-285750">
              <a:spcBef>
                <a:spcPts val="0"/>
              </a:spcBef>
              <a:spcAft>
                <a:spcPts val="0"/>
              </a:spcAft>
              <a:buSzPts val="2400"/>
              <a:buChar char="○"/>
              <a:defRPr sz="1800"/>
            </a:lvl5pPr>
            <a:lvl6pPr marL="2057400" lvl="5" indent="-285750">
              <a:spcBef>
                <a:spcPts val="0"/>
              </a:spcBef>
              <a:spcAft>
                <a:spcPts val="0"/>
              </a:spcAft>
              <a:buSzPts val="2400"/>
              <a:buChar char="■"/>
              <a:defRPr sz="1800"/>
            </a:lvl6pPr>
            <a:lvl7pPr marL="2400300" lvl="6" indent="-285750">
              <a:spcBef>
                <a:spcPts val="0"/>
              </a:spcBef>
              <a:spcAft>
                <a:spcPts val="0"/>
              </a:spcAft>
              <a:buSzPts val="2400"/>
              <a:buChar char="●"/>
              <a:defRPr sz="1800"/>
            </a:lvl7pPr>
            <a:lvl8pPr marL="2743200" lvl="7" indent="-285750">
              <a:spcBef>
                <a:spcPts val="0"/>
              </a:spcBef>
              <a:spcAft>
                <a:spcPts val="0"/>
              </a:spcAft>
              <a:buSzPts val="2400"/>
              <a:buChar char="○"/>
              <a:defRPr sz="1800"/>
            </a:lvl8pPr>
            <a:lvl9pPr marL="3086100" lvl="8" indent="-285750">
              <a:spcBef>
                <a:spcPts val="0"/>
              </a:spcBef>
              <a:spcAft>
                <a:spcPts val="0"/>
              </a:spcAft>
              <a:buSzPts val="2400"/>
              <a:buChar char="■"/>
              <a:defRPr sz="1800"/>
            </a:lvl9pPr>
          </a:lstStyle>
          <a:p>
            <a:endParaRPr/>
          </a:p>
        </p:txBody>
      </p:sp>
      <p:sp>
        <p:nvSpPr>
          <p:cNvPr id="31" name="Google Shape;31;p6"/>
          <p:cNvSpPr txBox="1">
            <a:spLocks noGrp="1"/>
          </p:cNvSpPr>
          <p:nvPr>
            <p:ph type="body" idx="2"/>
          </p:nvPr>
        </p:nvSpPr>
        <p:spPr>
          <a:xfrm>
            <a:off x="4679875" y="1200150"/>
            <a:ext cx="3584100" cy="3580650"/>
          </a:xfrm>
          <a:prstGeom prst="rect">
            <a:avLst/>
          </a:prstGeom>
        </p:spPr>
        <p:txBody>
          <a:bodyPr spcFirstLastPara="1" wrap="square" lIns="91425" tIns="91425" rIns="91425" bIns="91425" anchor="t" anchorCtr="0"/>
          <a:lstStyle>
            <a:lvl1pPr marL="342900" lvl="0" indent="-285750">
              <a:spcBef>
                <a:spcPts val="450"/>
              </a:spcBef>
              <a:spcAft>
                <a:spcPts val="0"/>
              </a:spcAft>
              <a:buSzPts val="2400"/>
              <a:buChar char="◈"/>
              <a:defRPr sz="1800"/>
            </a:lvl1pPr>
            <a:lvl2pPr marL="685800" lvl="1" indent="-285750">
              <a:spcBef>
                <a:spcPts val="0"/>
              </a:spcBef>
              <a:spcAft>
                <a:spcPts val="0"/>
              </a:spcAft>
              <a:buSzPts val="2400"/>
              <a:buChar char="○"/>
              <a:defRPr/>
            </a:lvl2pPr>
            <a:lvl3pPr marL="1028700" lvl="2" indent="-285750">
              <a:spcBef>
                <a:spcPts val="0"/>
              </a:spcBef>
              <a:spcAft>
                <a:spcPts val="0"/>
              </a:spcAft>
              <a:buSzPts val="2400"/>
              <a:buChar char="■"/>
              <a:defRPr/>
            </a:lvl3pPr>
            <a:lvl4pPr marL="1371600" lvl="3" indent="-285750">
              <a:spcBef>
                <a:spcPts val="0"/>
              </a:spcBef>
              <a:spcAft>
                <a:spcPts val="0"/>
              </a:spcAft>
              <a:buSzPts val="2400"/>
              <a:buChar char="●"/>
              <a:defRPr sz="1800"/>
            </a:lvl4pPr>
            <a:lvl5pPr marL="1714500" lvl="4" indent="-285750">
              <a:spcBef>
                <a:spcPts val="0"/>
              </a:spcBef>
              <a:spcAft>
                <a:spcPts val="0"/>
              </a:spcAft>
              <a:buSzPts val="2400"/>
              <a:buChar char="○"/>
              <a:defRPr sz="1800"/>
            </a:lvl5pPr>
            <a:lvl6pPr marL="2057400" lvl="5" indent="-285750">
              <a:spcBef>
                <a:spcPts val="0"/>
              </a:spcBef>
              <a:spcAft>
                <a:spcPts val="0"/>
              </a:spcAft>
              <a:buSzPts val="2400"/>
              <a:buChar char="■"/>
              <a:defRPr sz="1800"/>
            </a:lvl6pPr>
            <a:lvl7pPr marL="2400300" lvl="6" indent="-285750">
              <a:spcBef>
                <a:spcPts val="0"/>
              </a:spcBef>
              <a:spcAft>
                <a:spcPts val="0"/>
              </a:spcAft>
              <a:buSzPts val="2400"/>
              <a:buChar char="●"/>
              <a:defRPr sz="1800"/>
            </a:lvl7pPr>
            <a:lvl8pPr marL="2743200" lvl="7" indent="-285750">
              <a:spcBef>
                <a:spcPts val="0"/>
              </a:spcBef>
              <a:spcAft>
                <a:spcPts val="0"/>
              </a:spcAft>
              <a:buSzPts val="2400"/>
              <a:buChar char="○"/>
              <a:defRPr sz="1800"/>
            </a:lvl8pPr>
            <a:lvl9pPr marL="3086100" lvl="8" indent="-285750">
              <a:spcBef>
                <a:spcPts val="0"/>
              </a:spcBef>
              <a:spcAft>
                <a:spcPts val="0"/>
              </a:spcAft>
              <a:buSzPts val="2400"/>
              <a:buChar char="■"/>
              <a:defRPr sz="1800"/>
            </a:lvl9pPr>
          </a:lstStyle>
          <a:p>
            <a:endParaRPr/>
          </a:p>
        </p:txBody>
      </p:sp>
      <p:cxnSp>
        <p:nvCxnSpPr>
          <p:cNvPr id="32" name="Google Shape;32;p6"/>
          <p:cNvCxnSpPr/>
          <p:nvPr/>
        </p:nvCxnSpPr>
        <p:spPr>
          <a:xfrm>
            <a:off x="3028650" y="971556"/>
            <a:ext cx="3086700" cy="0"/>
          </a:xfrm>
          <a:prstGeom prst="straightConnector1">
            <a:avLst/>
          </a:prstGeom>
          <a:noFill/>
          <a:ln w="19050" cap="flat" cmpd="sng">
            <a:solidFill>
              <a:srgbClr val="FFD900"/>
            </a:solidFill>
            <a:prstDash val="solid"/>
            <a:round/>
            <a:headEnd type="none" w="med" len="med"/>
            <a:tailEnd type="none" w="med" len="med"/>
          </a:ln>
        </p:spPr>
      </p:cxnSp>
      <p:sp>
        <p:nvSpPr>
          <p:cNvPr id="33" name="Google Shape;33;p6"/>
          <p:cNvSpPr/>
          <p:nvPr/>
        </p:nvSpPr>
        <p:spPr>
          <a:xfrm>
            <a:off x="25" y="4977000"/>
            <a:ext cx="9144000" cy="166500"/>
          </a:xfrm>
          <a:prstGeom prst="rect">
            <a:avLst/>
          </a:prstGeom>
          <a:solidFill>
            <a:srgbClr val="FFD9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6"/>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4178377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0"/>
            <a:ext cx="8229600" cy="971550"/>
          </a:xfrm>
          <a:prstGeom prst="rect">
            <a:avLst/>
          </a:prstGeom>
        </p:spPr>
        <p:txBody>
          <a:bodyPr spcFirstLastPara="1" wrap="square" lIns="91425" tIns="91425" rIns="91425" bIns="91425" anchor="ctr" anchorCtr="0"/>
          <a:lstStyle>
            <a:lvl1pPr lvl="0" algn="ctr" rtl="0">
              <a:spcBef>
                <a:spcPts val="0"/>
              </a:spcBef>
              <a:spcAft>
                <a:spcPts val="0"/>
              </a:spcAft>
              <a:buSzPts val="2400"/>
              <a:buNone/>
              <a:defRPr sz="1800"/>
            </a:lvl1pPr>
            <a:lvl2pPr lvl="1" algn="ctr" rtl="0">
              <a:spcBef>
                <a:spcPts val="0"/>
              </a:spcBef>
              <a:spcAft>
                <a:spcPts val="0"/>
              </a:spcAft>
              <a:buSzPts val="2400"/>
              <a:buNone/>
              <a:defRPr sz="1800"/>
            </a:lvl2pPr>
            <a:lvl3pPr lvl="2" algn="ctr" rtl="0">
              <a:spcBef>
                <a:spcPts val="0"/>
              </a:spcBef>
              <a:spcAft>
                <a:spcPts val="0"/>
              </a:spcAft>
              <a:buSzPts val="2400"/>
              <a:buNone/>
              <a:defRPr sz="1800"/>
            </a:lvl3pPr>
            <a:lvl4pPr lvl="3" algn="ctr" rtl="0">
              <a:spcBef>
                <a:spcPts val="0"/>
              </a:spcBef>
              <a:spcAft>
                <a:spcPts val="0"/>
              </a:spcAft>
              <a:buSzPts val="2400"/>
              <a:buNone/>
              <a:defRPr sz="1800"/>
            </a:lvl4pPr>
            <a:lvl5pPr lvl="4" algn="ctr" rtl="0">
              <a:spcBef>
                <a:spcPts val="0"/>
              </a:spcBef>
              <a:spcAft>
                <a:spcPts val="0"/>
              </a:spcAft>
              <a:buSzPts val="2400"/>
              <a:buNone/>
              <a:defRPr sz="1800"/>
            </a:lvl5pPr>
            <a:lvl6pPr lvl="5" algn="ctr" rtl="0">
              <a:spcBef>
                <a:spcPts val="0"/>
              </a:spcBef>
              <a:spcAft>
                <a:spcPts val="0"/>
              </a:spcAft>
              <a:buSzPts val="2400"/>
              <a:buNone/>
              <a:defRPr sz="1800"/>
            </a:lvl6pPr>
            <a:lvl7pPr lvl="6" algn="ctr" rtl="0">
              <a:spcBef>
                <a:spcPts val="0"/>
              </a:spcBef>
              <a:spcAft>
                <a:spcPts val="0"/>
              </a:spcAft>
              <a:buSzPts val="2400"/>
              <a:buNone/>
              <a:defRPr sz="1800"/>
            </a:lvl7pPr>
            <a:lvl8pPr lvl="7" algn="ctr" rtl="0">
              <a:spcBef>
                <a:spcPts val="0"/>
              </a:spcBef>
              <a:spcAft>
                <a:spcPts val="0"/>
              </a:spcAft>
              <a:buSzPts val="2400"/>
              <a:buNone/>
              <a:defRPr sz="1800"/>
            </a:lvl8pPr>
            <a:lvl9pPr lvl="8" algn="ctr" rtl="0">
              <a:spcBef>
                <a:spcPts val="0"/>
              </a:spcBef>
              <a:spcAft>
                <a:spcPts val="0"/>
              </a:spcAft>
              <a:buSzPts val="2400"/>
              <a:buNone/>
              <a:defRPr sz="1800"/>
            </a:lvl9pPr>
          </a:lstStyle>
          <a:p>
            <a:endParaRPr/>
          </a:p>
        </p:txBody>
      </p:sp>
      <p:sp>
        <p:nvSpPr>
          <p:cNvPr id="37" name="Google Shape;37;p7"/>
          <p:cNvSpPr txBox="1">
            <a:spLocks noGrp="1"/>
          </p:cNvSpPr>
          <p:nvPr>
            <p:ph type="body" idx="1"/>
          </p:nvPr>
        </p:nvSpPr>
        <p:spPr>
          <a:xfrm>
            <a:off x="457200" y="1200150"/>
            <a:ext cx="2631900" cy="3386025"/>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38" name="Google Shape;38;p7"/>
          <p:cNvSpPr txBox="1">
            <a:spLocks noGrp="1"/>
          </p:cNvSpPr>
          <p:nvPr>
            <p:ph type="body" idx="2"/>
          </p:nvPr>
        </p:nvSpPr>
        <p:spPr>
          <a:xfrm>
            <a:off x="3223964" y="1200150"/>
            <a:ext cx="2631900" cy="3386025"/>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39" name="Google Shape;39;p7"/>
          <p:cNvSpPr txBox="1">
            <a:spLocks noGrp="1"/>
          </p:cNvSpPr>
          <p:nvPr>
            <p:ph type="body" idx="3"/>
          </p:nvPr>
        </p:nvSpPr>
        <p:spPr>
          <a:xfrm>
            <a:off x="5990727" y="1200150"/>
            <a:ext cx="2631900" cy="3386025"/>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cxnSp>
        <p:nvCxnSpPr>
          <p:cNvPr id="40" name="Google Shape;40;p7"/>
          <p:cNvCxnSpPr/>
          <p:nvPr/>
        </p:nvCxnSpPr>
        <p:spPr>
          <a:xfrm>
            <a:off x="3028650" y="971556"/>
            <a:ext cx="3086700" cy="0"/>
          </a:xfrm>
          <a:prstGeom prst="straightConnector1">
            <a:avLst/>
          </a:prstGeom>
          <a:noFill/>
          <a:ln w="19050" cap="flat" cmpd="sng">
            <a:solidFill>
              <a:srgbClr val="FFD900"/>
            </a:solidFill>
            <a:prstDash val="solid"/>
            <a:round/>
            <a:headEnd type="none" w="med" len="med"/>
            <a:tailEnd type="none" w="med" len="med"/>
          </a:ln>
        </p:spPr>
      </p:cxnSp>
      <p:sp>
        <p:nvSpPr>
          <p:cNvPr id="41" name="Google Shape;41;p7"/>
          <p:cNvSpPr/>
          <p:nvPr/>
        </p:nvSpPr>
        <p:spPr>
          <a:xfrm>
            <a:off x="25" y="4977000"/>
            <a:ext cx="9144000" cy="166500"/>
          </a:xfrm>
          <a:prstGeom prst="rect">
            <a:avLst/>
          </a:prstGeom>
          <a:solidFill>
            <a:srgbClr val="FFD9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7"/>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415737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0"/>
            <a:ext cx="8229600" cy="971550"/>
          </a:xfrm>
          <a:prstGeom prst="rect">
            <a:avLst/>
          </a:prstGeom>
        </p:spPr>
        <p:txBody>
          <a:bodyPr spcFirstLastPara="1" wrap="square" lIns="91425" tIns="91425" rIns="91425" bIns="91425" anchor="ctr" anchorCtr="0"/>
          <a:lstStyle>
            <a:lvl1pPr lvl="0" algn="ctr">
              <a:spcBef>
                <a:spcPts val="0"/>
              </a:spcBef>
              <a:spcAft>
                <a:spcPts val="0"/>
              </a:spcAft>
              <a:buSzPts val="2400"/>
              <a:buNone/>
              <a:defRPr sz="1800"/>
            </a:lvl1pPr>
            <a:lvl2pPr lvl="1" algn="ctr">
              <a:spcBef>
                <a:spcPts val="0"/>
              </a:spcBef>
              <a:spcAft>
                <a:spcPts val="0"/>
              </a:spcAft>
              <a:buSzPts val="2400"/>
              <a:buNone/>
              <a:defRPr sz="1800"/>
            </a:lvl2pPr>
            <a:lvl3pPr lvl="2" algn="ctr">
              <a:spcBef>
                <a:spcPts val="0"/>
              </a:spcBef>
              <a:spcAft>
                <a:spcPts val="0"/>
              </a:spcAft>
              <a:buSzPts val="2400"/>
              <a:buNone/>
              <a:defRPr sz="1800"/>
            </a:lvl3pPr>
            <a:lvl4pPr lvl="3" algn="ctr">
              <a:spcBef>
                <a:spcPts val="0"/>
              </a:spcBef>
              <a:spcAft>
                <a:spcPts val="0"/>
              </a:spcAft>
              <a:buSzPts val="2400"/>
              <a:buNone/>
              <a:defRPr sz="1800"/>
            </a:lvl4pPr>
            <a:lvl5pPr lvl="4" algn="ctr">
              <a:spcBef>
                <a:spcPts val="0"/>
              </a:spcBef>
              <a:spcAft>
                <a:spcPts val="0"/>
              </a:spcAft>
              <a:buSzPts val="2400"/>
              <a:buNone/>
              <a:defRPr sz="1800"/>
            </a:lvl5pPr>
            <a:lvl6pPr lvl="5" algn="ctr">
              <a:spcBef>
                <a:spcPts val="0"/>
              </a:spcBef>
              <a:spcAft>
                <a:spcPts val="0"/>
              </a:spcAft>
              <a:buSzPts val="2400"/>
              <a:buNone/>
              <a:defRPr sz="1800"/>
            </a:lvl6pPr>
            <a:lvl7pPr lvl="6" algn="ctr">
              <a:spcBef>
                <a:spcPts val="0"/>
              </a:spcBef>
              <a:spcAft>
                <a:spcPts val="0"/>
              </a:spcAft>
              <a:buSzPts val="2400"/>
              <a:buNone/>
              <a:defRPr sz="1800"/>
            </a:lvl7pPr>
            <a:lvl8pPr lvl="7" algn="ctr">
              <a:spcBef>
                <a:spcPts val="0"/>
              </a:spcBef>
              <a:spcAft>
                <a:spcPts val="0"/>
              </a:spcAft>
              <a:buSzPts val="2400"/>
              <a:buNone/>
              <a:defRPr sz="1800"/>
            </a:lvl8pPr>
            <a:lvl9pPr lvl="8" algn="ctr">
              <a:spcBef>
                <a:spcPts val="0"/>
              </a:spcBef>
              <a:spcAft>
                <a:spcPts val="0"/>
              </a:spcAft>
              <a:buSzPts val="2400"/>
              <a:buNone/>
              <a:defRPr sz="1800"/>
            </a:lvl9pPr>
          </a:lstStyle>
          <a:p>
            <a:endParaRPr/>
          </a:p>
        </p:txBody>
      </p:sp>
      <p:cxnSp>
        <p:nvCxnSpPr>
          <p:cNvPr id="45" name="Google Shape;45;p8"/>
          <p:cNvCxnSpPr/>
          <p:nvPr/>
        </p:nvCxnSpPr>
        <p:spPr>
          <a:xfrm>
            <a:off x="3028650" y="971556"/>
            <a:ext cx="3086700" cy="0"/>
          </a:xfrm>
          <a:prstGeom prst="straightConnector1">
            <a:avLst/>
          </a:prstGeom>
          <a:noFill/>
          <a:ln w="19050" cap="flat" cmpd="sng">
            <a:solidFill>
              <a:srgbClr val="FFD900"/>
            </a:solidFill>
            <a:prstDash val="solid"/>
            <a:round/>
            <a:headEnd type="none" w="med" len="med"/>
            <a:tailEnd type="none" w="med" len="med"/>
          </a:ln>
        </p:spPr>
      </p:cxnSp>
      <p:sp>
        <p:nvSpPr>
          <p:cNvPr id="46" name="Google Shape;46;p8"/>
          <p:cNvSpPr/>
          <p:nvPr/>
        </p:nvSpPr>
        <p:spPr>
          <a:xfrm>
            <a:off x="25" y="4977000"/>
            <a:ext cx="9144000" cy="166500"/>
          </a:xfrm>
          <a:prstGeom prst="rect">
            <a:avLst/>
          </a:prstGeom>
          <a:solidFill>
            <a:srgbClr val="FFD9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8"/>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205831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atin typeface="EYInterstate" panose="0200050302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EYInterstate" panose="02000503020000020004" pitchFamily="2" charset="0"/>
              </a:defRPr>
            </a:lvl1pPr>
            <a:lvl2pPr>
              <a:defRPr>
                <a:latin typeface="EYInterstate" panose="02000503020000020004" pitchFamily="2" charset="0"/>
              </a:defRPr>
            </a:lvl2pPr>
            <a:lvl3pPr>
              <a:defRPr>
                <a:latin typeface="EYInterstate" panose="02000503020000020004" pitchFamily="2" charset="0"/>
              </a:defRPr>
            </a:lvl3pPr>
            <a:lvl4pPr>
              <a:defRPr>
                <a:latin typeface="EYInterstate" panose="02000503020000020004" pitchFamily="2" charset="0"/>
              </a:defRPr>
            </a:lvl4pPr>
            <a:lvl5pPr>
              <a:defRPr>
                <a:latin typeface="EYInterstate" panose="0200050302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p:nvSpPr>
        <p:spPr bwMode="auto">
          <a:xfrm>
            <a:off x="457200" y="783000"/>
            <a:ext cx="8229600" cy="0"/>
          </a:xfrm>
          <a:prstGeom prst="line">
            <a:avLst/>
          </a:prstGeom>
          <a:noFill/>
          <a:ln w="15875">
            <a:solidFill>
              <a:schemeClr val="bg1">
                <a:lumMod val="75000"/>
              </a:schemeClr>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45177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cxnSp>
        <p:nvCxnSpPr>
          <p:cNvPr id="53" name="Google Shape;53;p10"/>
          <p:cNvCxnSpPr/>
          <p:nvPr/>
        </p:nvCxnSpPr>
        <p:spPr>
          <a:xfrm>
            <a:off x="734700" y="4732556"/>
            <a:ext cx="7674600" cy="0"/>
          </a:xfrm>
          <a:prstGeom prst="straightConnector1">
            <a:avLst/>
          </a:prstGeom>
          <a:noFill/>
          <a:ln w="19050" cap="flat" cmpd="sng">
            <a:solidFill>
              <a:srgbClr val="FFD900"/>
            </a:solidFill>
            <a:prstDash val="solid"/>
            <a:round/>
            <a:headEnd type="none" w="med" len="med"/>
            <a:tailEnd type="none" w="med" len="med"/>
          </a:ln>
        </p:spPr>
      </p:cxnSp>
      <p:cxnSp>
        <p:nvCxnSpPr>
          <p:cNvPr id="54" name="Google Shape;54;p10"/>
          <p:cNvCxnSpPr/>
          <p:nvPr/>
        </p:nvCxnSpPr>
        <p:spPr>
          <a:xfrm>
            <a:off x="734700" y="410944"/>
            <a:ext cx="7674600" cy="0"/>
          </a:xfrm>
          <a:prstGeom prst="straightConnector1">
            <a:avLst/>
          </a:prstGeom>
          <a:noFill/>
          <a:ln w="19050" cap="flat" cmpd="sng">
            <a:solidFill>
              <a:srgbClr val="FFD900"/>
            </a:solidFill>
            <a:prstDash val="solid"/>
            <a:round/>
            <a:headEnd type="none" w="med" len="med"/>
            <a:tailEnd type="none" w="med" len="med"/>
          </a:ln>
        </p:spPr>
      </p:cxnSp>
      <p:sp>
        <p:nvSpPr>
          <p:cNvPr id="55" name="Google Shape;55;p10"/>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3532936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FFD900"/>
        </a:solidFill>
        <a:effectLst/>
      </p:bgPr>
    </p:bg>
    <p:spTree>
      <p:nvGrpSpPr>
        <p:cNvPr id="1" name="Shape 56"/>
        <p:cNvGrpSpPr/>
        <p:nvPr/>
      </p:nvGrpSpPr>
      <p:grpSpPr>
        <a:xfrm>
          <a:off x="0" y="0"/>
          <a:ext cx="0" cy="0"/>
          <a:chOff x="0" y="0"/>
          <a:chExt cx="0" cy="0"/>
        </a:xfrm>
      </p:grpSpPr>
      <p:cxnSp>
        <p:nvCxnSpPr>
          <p:cNvPr id="57" name="Google Shape;57;p11"/>
          <p:cNvCxnSpPr/>
          <p:nvPr/>
        </p:nvCxnSpPr>
        <p:spPr>
          <a:xfrm>
            <a:off x="734700" y="4732556"/>
            <a:ext cx="7674600" cy="0"/>
          </a:xfrm>
          <a:prstGeom prst="straightConnector1">
            <a:avLst/>
          </a:prstGeom>
          <a:noFill/>
          <a:ln w="19050" cap="flat" cmpd="sng">
            <a:solidFill>
              <a:srgbClr val="434343"/>
            </a:solidFill>
            <a:prstDash val="solid"/>
            <a:round/>
            <a:headEnd type="none" w="med" len="med"/>
            <a:tailEnd type="none" w="med" len="med"/>
          </a:ln>
        </p:spPr>
      </p:cxnSp>
      <p:cxnSp>
        <p:nvCxnSpPr>
          <p:cNvPr id="58" name="Google Shape;58;p11"/>
          <p:cNvCxnSpPr/>
          <p:nvPr/>
        </p:nvCxnSpPr>
        <p:spPr>
          <a:xfrm>
            <a:off x="734700" y="410944"/>
            <a:ext cx="7674600" cy="0"/>
          </a:xfrm>
          <a:prstGeom prst="straightConnector1">
            <a:avLst/>
          </a:prstGeom>
          <a:noFill/>
          <a:ln w="19050" cap="flat" cmpd="sng">
            <a:solidFill>
              <a:srgbClr val="434343"/>
            </a:solidFill>
            <a:prstDash val="solid"/>
            <a:round/>
            <a:headEnd type="none" w="med" len="med"/>
            <a:tailEnd type="none" w="med" len="med"/>
          </a:ln>
        </p:spPr>
      </p:cxnSp>
      <p:sp>
        <p:nvSpPr>
          <p:cNvPr id="59" name="Google Shape;59;p11"/>
          <p:cNvSpPr txBox="1">
            <a:spLocks noGrp="1"/>
          </p:cNvSpPr>
          <p:nvPr>
            <p:ph type="sldNum" idx="12"/>
          </p:nvPr>
        </p:nvSpPr>
        <p:spPr>
          <a:xfrm>
            <a:off x="4297650" y="4749851"/>
            <a:ext cx="548700" cy="393750"/>
          </a:xfrm>
          <a:prstGeom prst="rect">
            <a:avLst/>
          </a:prstGeom>
        </p:spPr>
        <p:txBody>
          <a:bodyPr spcFirstLastPara="1" wrap="square" lIns="91425" tIns="91425" rIns="91425" bIns="91425" anchor="t" anchorCtr="0">
            <a:noAutofit/>
          </a:bodyPr>
          <a:lstStyle>
            <a:lvl1pPr lvl="0">
              <a:buNone/>
              <a:defRPr>
                <a:solidFill>
                  <a:srgbClr val="1D1D1B"/>
                </a:solidFill>
              </a:defRPr>
            </a:lvl1pPr>
            <a:lvl2pPr lvl="1">
              <a:buNone/>
              <a:defRPr>
                <a:solidFill>
                  <a:srgbClr val="1D1D1B"/>
                </a:solidFill>
              </a:defRPr>
            </a:lvl2pPr>
            <a:lvl3pPr lvl="2">
              <a:buNone/>
              <a:defRPr>
                <a:solidFill>
                  <a:srgbClr val="1D1D1B"/>
                </a:solidFill>
              </a:defRPr>
            </a:lvl3pPr>
            <a:lvl4pPr lvl="3">
              <a:buNone/>
              <a:defRPr>
                <a:solidFill>
                  <a:srgbClr val="1D1D1B"/>
                </a:solidFill>
              </a:defRPr>
            </a:lvl4pPr>
            <a:lvl5pPr lvl="4">
              <a:buNone/>
              <a:defRPr>
                <a:solidFill>
                  <a:srgbClr val="1D1D1B"/>
                </a:solidFill>
              </a:defRPr>
            </a:lvl5pPr>
            <a:lvl6pPr lvl="5">
              <a:buNone/>
              <a:defRPr>
                <a:solidFill>
                  <a:srgbClr val="1D1D1B"/>
                </a:solidFill>
              </a:defRPr>
            </a:lvl6pPr>
            <a:lvl7pPr lvl="6">
              <a:buNone/>
              <a:defRPr>
                <a:solidFill>
                  <a:srgbClr val="1D1D1B"/>
                </a:solidFill>
              </a:defRPr>
            </a:lvl7pPr>
            <a:lvl8pPr lvl="7">
              <a:buNone/>
              <a:defRPr>
                <a:solidFill>
                  <a:srgbClr val="1D1D1B"/>
                </a:solidFill>
              </a:defRPr>
            </a:lvl8pPr>
            <a:lvl9pPr lvl="8">
              <a:buNone/>
              <a:defRPr>
                <a:solidFill>
                  <a:srgbClr val="1D1D1B"/>
                </a:solidFill>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2192884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circle">
  <p:cSld name="Blank circle">
    <p:bg>
      <p:bgPr>
        <a:solidFill>
          <a:srgbClr val="FFD900"/>
        </a:solidFill>
        <a:effectLst/>
      </p:bgPr>
    </p:bg>
    <p:spTree>
      <p:nvGrpSpPr>
        <p:cNvPr id="1" name="Shape 60"/>
        <p:cNvGrpSpPr/>
        <p:nvPr/>
      </p:nvGrpSpPr>
      <p:grpSpPr>
        <a:xfrm>
          <a:off x="0" y="0"/>
          <a:ext cx="0" cy="0"/>
          <a:chOff x="0" y="0"/>
          <a:chExt cx="0" cy="0"/>
        </a:xfrm>
      </p:grpSpPr>
      <p:pic>
        <p:nvPicPr>
          <p:cNvPr id="61" name="Google Shape;61;p12" descr="dark_wood.jpg"/>
          <p:cNvPicPr preferRelativeResize="0"/>
          <p:nvPr/>
        </p:nvPicPr>
        <p:blipFill rotWithShape="1">
          <a:blip r:embed="rId2">
            <a:alphaModFix/>
          </a:blip>
          <a:srcRect r="24998"/>
          <a:stretch/>
        </p:blipFill>
        <p:spPr>
          <a:xfrm>
            <a:off x="1523550" y="285413"/>
            <a:ext cx="6096900" cy="4572675"/>
          </a:xfrm>
          <a:prstGeom prst="ellipse">
            <a:avLst/>
          </a:prstGeom>
          <a:noFill/>
          <a:ln>
            <a:noFill/>
          </a:ln>
        </p:spPr>
      </p:pic>
      <p:sp>
        <p:nvSpPr>
          <p:cNvPr id="62" name="Google Shape;62;p12"/>
          <p:cNvSpPr txBox="1">
            <a:spLocks noGrp="1"/>
          </p:cNvSpPr>
          <p:nvPr>
            <p:ph type="sldNum" idx="12"/>
          </p:nvPr>
        </p:nvSpPr>
        <p:spPr>
          <a:xfrm>
            <a:off x="4297650" y="4858089"/>
            <a:ext cx="548700" cy="285525"/>
          </a:xfrm>
          <a:prstGeom prst="rect">
            <a:avLst/>
          </a:prstGeom>
        </p:spPr>
        <p:txBody>
          <a:bodyPr spcFirstLastPara="1" wrap="square" lIns="91425" tIns="91425" rIns="91425" bIns="91425" anchor="t" anchorCtr="0">
            <a:noAutofit/>
          </a:bodyPr>
          <a:lstStyle>
            <a:lvl1pPr lvl="0">
              <a:buNone/>
              <a:defRPr>
                <a:solidFill>
                  <a:srgbClr val="1D1D1B"/>
                </a:solidFill>
              </a:defRPr>
            </a:lvl1pPr>
            <a:lvl2pPr lvl="1">
              <a:buNone/>
              <a:defRPr>
                <a:solidFill>
                  <a:srgbClr val="1D1D1B"/>
                </a:solidFill>
              </a:defRPr>
            </a:lvl2pPr>
            <a:lvl3pPr lvl="2">
              <a:buNone/>
              <a:defRPr>
                <a:solidFill>
                  <a:srgbClr val="1D1D1B"/>
                </a:solidFill>
              </a:defRPr>
            </a:lvl3pPr>
            <a:lvl4pPr lvl="3">
              <a:buNone/>
              <a:defRPr>
                <a:solidFill>
                  <a:srgbClr val="1D1D1B"/>
                </a:solidFill>
              </a:defRPr>
            </a:lvl4pPr>
            <a:lvl5pPr lvl="4">
              <a:buNone/>
              <a:defRPr>
                <a:solidFill>
                  <a:srgbClr val="1D1D1B"/>
                </a:solidFill>
              </a:defRPr>
            </a:lvl5pPr>
            <a:lvl6pPr lvl="5">
              <a:buNone/>
              <a:defRPr>
                <a:solidFill>
                  <a:srgbClr val="1D1D1B"/>
                </a:solidFill>
              </a:defRPr>
            </a:lvl6pPr>
            <a:lvl7pPr lvl="6">
              <a:buNone/>
              <a:defRPr>
                <a:solidFill>
                  <a:srgbClr val="1D1D1B"/>
                </a:solidFill>
              </a:defRPr>
            </a:lvl7pPr>
            <a:lvl8pPr lvl="7">
              <a:buNone/>
              <a:defRPr>
                <a:solidFill>
                  <a:srgbClr val="1D1D1B"/>
                </a:solidFill>
              </a:defRPr>
            </a:lvl8pPr>
            <a:lvl9pPr lvl="8">
              <a:buNone/>
              <a:defRPr>
                <a:solidFill>
                  <a:srgbClr val="1D1D1B"/>
                </a:solidFill>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413260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atin typeface="EYInterstate" panose="02000503020000020004" pitchFamily="2" charset="0"/>
              </a:defRPr>
            </a:lvl1pPr>
          </a:lstStyle>
          <a:p>
            <a:r>
              <a:rPr lang="en-US"/>
              <a:t>Click to edit Master title style</a:t>
            </a:r>
            <a:endParaRPr lang="en-GB"/>
          </a:p>
        </p:txBody>
      </p:sp>
      <p:sp>
        <p:nvSpPr>
          <p:cNvPr id="7" name="Line 10"/>
          <p:cNvSpPr>
            <a:spLocks noChangeShapeType="1"/>
          </p:cNvSpPr>
          <p:nvPr/>
        </p:nvSpPr>
        <p:spPr bwMode="auto">
          <a:xfrm>
            <a:off x="457200" y="783000"/>
            <a:ext cx="8229600" cy="0"/>
          </a:xfrm>
          <a:prstGeom prst="line">
            <a:avLst/>
          </a:prstGeom>
          <a:noFill/>
          <a:ln w="19050">
            <a:solidFill>
              <a:srgbClr val="FFD200"/>
            </a:solidFill>
            <a:round/>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01447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p:nvSpPr>
        <p:spPr bwMode="auto">
          <a:xfrm>
            <a:off x="457200" y="783000"/>
            <a:ext cx="8229600" cy="0"/>
          </a:xfrm>
          <a:prstGeom prst="line">
            <a:avLst/>
          </a:prstGeom>
          <a:noFill/>
          <a:ln w="19050">
            <a:solidFill>
              <a:srgbClr val="FFD200"/>
            </a:solidFill>
            <a:round/>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4320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47001"/>
            <a:ext cx="4042800" cy="2996222"/>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1633500"/>
            <a:ext cx="4042800" cy="2996222"/>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a:xfrm>
            <a:off x="2588400" y="4811400"/>
            <a:ext cx="3434400" cy="151200"/>
          </a:xfrm>
          <a:prstGeom prst="rect">
            <a:avLst/>
          </a:prstGeom>
        </p:spPr>
        <p:txBody>
          <a:bodyPr/>
          <a:lstStyle/>
          <a:p>
            <a:pPr defTabSz="685800"/>
            <a:r>
              <a:rPr lang="en-GB" sz="1350">
                <a:solidFill>
                  <a:srgbClr val="000000"/>
                </a:solidFill>
              </a:rPr>
              <a:t>Presentation title</a:t>
            </a:r>
            <a:endParaRPr lang="en-GB" sz="1350" dirty="0">
              <a:solidFill>
                <a:srgbClr val="000000"/>
              </a:solidFill>
            </a:endParaRPr>
          </a:p>
        </p:txBody>
      </p:sp>
      <p:sp>
        <p:nvSpPr>
          <p:cNvPr id="8" name="Line 10"/>
          <p:cNvSpPr>
            <a:spLocks noChangeShapeType="1"/>
          </p:cNvSpPr>
          <p:nvPr/>
        </p:nvSpPr>
        <p:spPr bwMode="auto">
          <a:xfrm>
            <a:off x="457200" y="783000"/>
            <a:ext cx="8229600" cy="0"/>
          </a:xfrm>
          <a:prstGeom prst="line">
            <a:avLst/>
          </a:prstGeom>
          <a:noFill/>
          <a:ln w="19050">
            <a:solidFill>
              <a:srgbClr val="FFD200"/>
            </a:solidFill>
            <a:round/>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
        <p:nvSpPr>
          <p:cNvPr id="10" name="Text Placeholder 9"/>
          <p:cNvSpPr>
            <a:spLocks noGrp="1"/>
          </p:cNvSpPr>
          <p:nvPr>
            <p:ph type="body" sz="quarter" idx="12"/>
          </p:nvPr>
        </p:nvSpPr>
        <p:spPr>
          <a:xfrm>
            <a:off x="457200" y="1117800"/>
            <a:ext cx="4042800" cy="4806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117800"/>
            <a:ext cx="4042800" cy="480600"/>
          </a:xfrm>
        </p:spPr>
        <p:txBody>
          <a:bodyPr anchor="b" anchorCtr="0"/>
          <a:lstStyle>
            <a:lvl1pPr>
              <a:buNone/>
              <a:defRPr b="1"/>
            </a:lvl1pPr>
          </a:lstStyle>
          <a:p>
            <a:pPr lvl="0"/>
            <a:endParaRPr lang="en-GB" dirty="0"/>
          </a:p>
        </p:txBody>
      </p:sp>
      <p:sp>
        <p:nvSpPr>
          <p:cNvPr id="9" name="Line 11"/>
          <p:cNvSpPr>
            <a:spLocks noChangeShapeType="1"/>
          </p:cNvSpPr>
          <p:nvPr/>
        </p:nvSpPr>
        <p:spPr bwMode="auto">
          <a:xfrm>
            <a:off x="457200" y="46818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295689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4811400"/>
            <a:ext cx="3434400" cy="151200"/>
          </a:xfrm>
          <a:prstGeom prst="rect">
            <a:avLst/>
          </a:prstGeom>
        </p:spPr>
        <p:txBody>
          <a:bodyPr/>
          <a:lstStyle/>
          <a:p>
            <a:pPr defTabSz="685800"/>
            <a:r>
              <a:rPr lang="en-US" sz="1350">
                <a:solidFill>
                  <a:srgbClr val="000000"/>
                </a:solidFill>
              </a:rPr>
              <a:t>Presentation title</a:t>
            </a:r>
            <a:endParaRPr lang="en-US" sz="1350" dirty="0">
              <a:solidFill>
                <a:srgbClr val="000000"/>
              </a:solidFill>
            </a:endParaRPr>
          </a:p>
        </p:txBody>
      </p:sp>
      <p:sp>
        <p:nvSpPr>
          <p:cNvPr id="3" name="Text Placeholder 2"/>
          <p:cNvSpPr>
            <a:spLocks noGrp="1"/>
          </p:cNvSpPr>
          <p:nvPr>
            <p:ph type="body" sz="quarter" idx="11"/>
          </p:nvPr>
        </p:nvSpPr>
        <p:spPr>
          <a:xfrm>
            <a:off x="455614" y="769145"/>
            <a:ext cx="8229600" cy="1232297"/>
          </a:xfrm>
        </p:spPr>
        <p:txBody>
          <a:bodyPr/>
          <a:lstStyle>
            <a:lvl1pPr marL="0" indent="0" algn="l">
              <a:lnSpc>
                <a:spcPct val="85000"/>
              </a:lnSpc>
              <a:spcBef>
                <a:spcPts val="0"/>
              </a:spcBef>
              <a:buNone/>
              <a:defRPr sz="375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p:nvSpPr>
        <p:spPr bwMode="auto">
          <a:xfrm>
            <a:off x="457200" y="46818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408705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50876"/>
            <a:ext cx="8229600" cy="6035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a:xfrm>
            <a:off x="2588400" y="4811400"/>
            <a:ext cx="3434400" cy="151200"/>
          </a:xfrm>
          <a:prstGeom prst="rect">
            <a:avLst/>
          </a:prstGeom>
        </p:spPr>
        <p:txBody>
          <a:bodyPr/>
          <a:lstStyle/>
          <a:p>
            <a:pPr defTabSz="685800"/>
            <a:r>
              <a:rPr lang="en-US" sz="1350">
                <a:solidFill>
                  <a:srgbClr val="000000"/>
                </a:solidFill>
              </a:rPr>
              <a:t>Presentation title</a:t>
            </a:r>
            <a:endParaRPr lang="en-US" sz="1350" dirty="0">
              <a:solidFill>
                <a:srgbClr val="000000"/>
              </a:solidFill>
            </a:endParaRPr>
          </a:p>
        </p:txBody>
      </p:sp>
      <p:sp>
        <p:nvSpPr>
          <p:cNvPr id="6" name="Freeform 5"/>
          <p:cNvSpPr>
            <a:spLocks/>
          </p:cNvSpPr>
          <p:nvPr/>
        </p:nvSpPr>
        <p:spPr bwMode="gray">
          <a:xfrm>
            <a:off x="457200" y="772201"/>
            <a:ext cx="8229600" cy="3888581"/>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54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50876"/>
            <a:ext cx="8229600" cy="6035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a:xfrm>
            <a:off x="2588400" y="4811400"/>
            <a:ext cx="3434400" cy="151200"/>
          </a:xfrm>
          <a:prstGeom prst="rect">
            <a:avLst/>
          </a:prstGeom>
        </p:spPr>
        <p:txBody>
          <a:bodyPr/>
          <a:lstStyle/>
          <a:p>
            <a:pPr defTabSz="685800"/>
            <a:r>
              <a:rPr lang="en-US" sz="1350">
                <a:solidFill>
                  <a:srgbClr val="000000"/>
                </a:solidFill>
              </a:rPr>
              <a:t>Presentation title</a:t>
            </a:r>
            <a:endParaRPr lang="en-US" sz="1350" dirty="0">
              <a:solidFill>
                <a:srgbClr val="000000"/>
              </a:solidFill>
            </a:endParaRPr>
          </a:p>
        </p:txBody>
      </p:sp>
      <p:sp>
        <p:nvSpPr>
          <p:cNvPr id="6" name="Freeform 5"/>
          <p:cNvSpPr>
            <a:spLocks/>
          </p:cNvSpPr>
          <p:nvPr/>
        </p:nvSpPr>
        <p:spPr bwMode="gray">
          <a:xfrm>
            <a:off x="457200" y="780301"/>
            <a:ext cx="8229600" cy="3888581"/>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2261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50876"/>
            <a:ext cx="8229600" cy="6035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a:xfrm>
            <a:off x="2588400" y="4811400"/>
            <a:ext cx="3434400" cy="151200"/>
          </a:xfrm>
          <a:prstGeom prst="rect">
            <a:avLst/>
          </a:prstGeom>
        </p:spPr>
        <p:txBody>
          <a:bodyPr/>
          <a:lstStyle/>
          <a:p>
            <a:pPr defTabSz="685800"/>
            <a:r>
              <a:rPr lang="en-US" sz="1350">
                <a:solidFill>
                  <a:srgbClr val="000000"/>
                </a:solidFill>
              </a:rPr>
              <a:t>Presentation title</a:t>
            </a:r>
            <a:endParaRPr lang="en-US" sz="1350" dirty="0">
              <a:solidFill>
                <a:srgbClr val="000000"/>
              </a:solidFill>
            </a:endParaRPr>
          </a:p>
        </p:txBody>
      </p:sp>
      <p:pic>
        <p:nvPicPr>
          <p:cNvPr id="7" name="Picture 2"/>
          <p:cNvPicPr>
            <a:picLocks noChangeAspect="1" noChangeArrowheads="1"/>
          </p:cNvPicPr>
          <p:nvPr/>
        </p:nvPicPr>
        <p:blipFill>
          <a:blip r:embed="rId2" cstate="print"/>
          <a:srcRect/>
          <a:stretch>
            <a:fillRect/>
          </a:stretch>
        </p:blipFill>
        <p:spPr bwMode="auto">
          <a:xfrm>
            <a:off x="457201" y="783000"/>
            <a:ext cx="8225549" cy="3888000"/>
          </a:xfrm>
          <a:prstGeom prst="rect">
            <a:avLst/>
          </a:prstGeom>
          <a:noFill/>
          <a:ln w="9525">
            <a:noFill/>
            <a:miter lim="800000"/>
            <a:headEnd/>
            <a:tailEnd/>
          </a:ln>
          <a:effectLst/>
        </p:spPr>
      </p:pic>
    </p:spTree>
    <p:extLst>
      <p:ext uri="{BB962C8B-B14F-4D97-AF65-F5344CB8AC3E}">
        <p14:creationId xmlns:p14="http://schemas.microsoft.com/office/powerpoint/2010/main" val="329128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1200"/>
            <a:ext cx="8229600" cy="6453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69200"/>
            <a:ext cx="8229600" cy="35235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18893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dt="0"/>
  <p:txStyles>
    <p:titleStyle>
      <a:lvl1pPr algn="l" defTabSz="685800" rtl="0" eaLnBrk="1" latinLnBrk="0" hangingPunct="1">
        <a:lnSpc>
          <a:spcPct val="85000"/>
        </a:lnSpc>
        <a:spcBef>
          <a:spcPct val="0"/>
        </a:spcBef>
        <a:buNone/>
        <a:defRPr sz="2250" b="1" kern="1200">
          <a:solidFill>
            <a:srgbClr val="808080"/>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1pPr>
      <a:lvl2pPr marL="532210" indent="-265510" algn="l" defTabSz="685800" rtl="0" eaLnBrk="1" latinLnBrk="0" hangingPunct="1">
        <a:spcBef>
          <a:spcPct val="20000"/>
        </a:spcBef>
        <a:buClr>
          <a:schemeClr val="accent2"/>
        </a:buClr>
        <a:buSzPct val="70000"/>
        <a:buFont typeface="Arial" pitchFamily="34" charset="0"/>
        <a:buChar char="►"/>
        <a:defRPr sz="1500" kern="1200">
          <a:solidFill>
            <a:srgbClr val="808080"/>
          </a:solidFill>
          <a:latin typeface="+mn-lt"/>
          <a:ea typeface="+mn-ea"/>
          <a:cs typeface="+mn-cs"/>
        </a:defRPr>
      </a:lvl2pPr>
      <a:lvl3pPr marL="808435" indent="-265510" algn="l" defTabSz="685800" rtl="0" eaLnBrk="1" latinLnBrk="0" hangingPunct="1">
        <a:spcBef>
          <a:spcPct val="20000"/>
        </a:spcBef>
        <a:buClr>
          <a:schemeClr val="accent2"/>
        </a:buClr>
        <a:buSzPct val="70000"/>
        <a:buFont typeface="Arial" pitchFamily="34" charset="0"/>
        <a:buChar char="►"/>
        <a:defRPr sz="1350" kern="1200">
          <a:solidFill>
            <a:srgbClr val="808080"/>
          </a:solidFill>
          <a:latin typeface="+mn-lt"/>
          <a:ea typeface="+mn-ea"/>
          <a:cs typeface="+mn-cs"/>
        </a:defRPr>
      </a:lvl3pPr>
      <a:lvl4pPr marL="1075135" indent="-266700" algn="l" defTabSz="685800" rtl="0" eaLnBrk="1" latinLnBrk="0" hangingPunct="1">
        <a:spcBef>
          <a:spcPct val="20000"/>
        </a:spcBef>
        <a:buClr>
          <a:schemeClr val="accent2"/>
        </a:buClr>
        <a:buSzPct val="70000"/>
        <a:buFont typeface="Arial" pitchFamily="34" charset="0"/>
        <a:buChar char="►"/>
        <a:defRPr sz="1200" kern="1200">
          <a:solidFill>
            <a:srgbClr val="808080"/>
          </a:solidFill>
          <a:latin typeface="+mn-lt"/>
          <a:ea typeface="+mn-ea"/>
          <a:cs typeface="+mn-cs"/>
        </a:defRPr>
      </a:lvl4pPr>
      <a:lvl5pPr marL="1340644" indent="-265510" algn="l" defTabSz="685800" rtl="0" eaLnBrk="1" latinLnBrk="0" hangingPunct="1">
        <a:spcBef>
          <a:spcPct val="20000"/>
        </a:spcBef>
        <a:buClr>
          <a:schemeClr val="accent2"/>
        </a:buClr>
        <a:buSzPct val="70000"/>
        <a:buFont typeface="Arial" pitchFamily="34" charset="0"/>
        <a:buChar char="►"/>
        <a:defRPr sz="1200" kern="1200">
          <a:solidFill>
            <a:srgbClr val="808080"/>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600"/>
              <a:buFont typeface="Playfair Display"/>
              <a:buNone/>
              <a:defRPr sz="3600">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75"/>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3F3F3"/>
              </a:buClr>
              <a:buSzPts val="3000"/>
              <a:buFont typeface="Droid Sans"/>
              <a:buChar char="◈"/>
              <a:defRPr sz="3000">
                <a:solidFill>
                  <a:srgbClr val="F3F3F3"/>
                </a:solidFill>
                <a:latin typeface="Droid Sans"/>
                <a:ea typeface="Droid Sans"/>
                <a:cs typeface="Droid Sans"/>
                <a:sym typeface="Droid Sans"/>
              </a:defRPr>
            </a:lvl1pPr>
            <a:lvl2pPr marL="914400" lvl="1" indent="-381000">
              <a:spcBef>
                <a:spcPts val="0"/>
              </a:spcBef>
              <a:spcAft>
                <a:spcPts val="0"/>
              </a:spcAft>
              <a:buClr>
                <a:srgbClr val="F3F3F3"/>
              </a:buClr>
              <a:buSzPts val="2400"/>
              <a:buFont typeface="Droid Sans"/>
              <a:buChar char="○"/>
              <a:defRPr sz="2400">
                <a:solidFill>
                  <a:srgbClr val="F3F3F3"/>
                </a:solidFill>
                <a:latin typeface="Droid Sans"/>
                <a:ea typeface="Droid Sans"/>
                <a:cs typeface="Droid Sans"/>
                <a:sym typeface="Droid Sans"/>
              </a:defRPr>
            </a:lvl2pPr>
            <a:lvl3pPr marL="1371600" lvl="2" indent="-381000">
              <a:spcBef>
                <a:spcPts val="0"/>
              </a:spcBef>
              <a:spcAft>
                <a:spcPts val="0"/>
              </a:spcAft>
              <a:buClr>
                <a:srgbClr val="F3F3F3"/>
              </a:buClr>
              <a:buSzPts val="2400"/>
              <a:buFont typeface="Droid Sans"/>
              <a:buChar char="■"/>
              <a:defRPr sz="2400">
                <a:solidFill>
                  <a:srgbClr val="F3F3F3"/>
                </a:solidFill>
                <a:latin typeface="Droid Sans"/>
                <a:ea typeface="Droid Sans"/>
                <a:cs typeface="Droid Sans"/>
                <a:sym typeface="Droid Sans"/>
              </a:defRPr>
            </a:lvl3pPr>
            <a:lvl4pPr marL="1828800" lvl="3"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4pPr>
            <a:lvl5pPr marL="2286000" lvl="4"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5pPr>
            <a:lvl6pPr marL="2743200" lvl="5"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6pPr>
            <a:lvl7pPr marL="3200400" lvl="6"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7pPr>
            <a:lvl8pPr marL="3657600" lvl="7"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8pPr>
            <a:lvl9pPr marL="4114800" lvl="8"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9pPr>
          </a:lstStyle>
          <a:p>
            <a:endParaRPr/>
          </a:p>
        </p:txBody>
      </p:sp>
      <p:sp>
        <p:nvSpPr>
          <p:cNvPr id="8" name="Google Shape;8;p1"/>
          <p:cNvSpPr txBox="1">
            <a:spLocks noGrp="1"/>
          </p:cNvSpPr>
          <p:nvPr>
            <p:ph type="sldNum" idx="12"/>
          </p:nvPr>
        </p:nvSpPr>
        <p:spPr>
          <a:xfrm>
            <a:off x="4297650" y="4749851"/>
            <a:ext cx="548700" cy="393750"/>
          </a:xfrm>
          <a:prstGeom prst="rect">
            <a:avLst/>
          </a:prstGeom>
          <a:noFill/>
          <a:ln>
            <a:noFill/>
          </a:ln>
        </p:spPr>
        <p:txBody>
          <a:bodyPr spcFirstLastPara="1" wrap="square" lIns="91425" tIns="91425" rIns="91425" bIns="91425" anchor="t" anchorCtr="0">
            <a:noAutofit/>
          </a:bodyPr>
          <a:lstStyle>
            <a:lvl1pPr lvl="0" algn="ctr">
              <a:buNone/>
              <a:defRPr sz="900">
                <a:solidFill>
                  <a:srgbClr val="FFD900"/>
                </a:solidFill>
                <a:latin typeface="Playfair Display"/>
                <a:ea typeface="Playfair Display"/>
                <a:cs typeface="Playfair Display"/>
                <a:sym typeface="Playfair Display"/>
              </a:defRPr>
            </a:lvl1pPr>
            <a:lvl2pPr lvl="1" algn="ctr">
              <a:buNone/>
              <a:defRPr sz="900">
                <a:solidFill>
                  <a:srgbClr val="FFD900"/>
                </a:solidFill>
                <a:latin typeface="Playfair Display"/>
                <a:ea typeface="Playfair Display"/>
                <a:cs typeface="Playfair Display"/>
                <a:sym typeface="Playfair Display"/>
              </a:defRPr>
            </a:lvl2pPr>
            <a:lvl3pPr lvl="2" algn="ctr">
              <a:buNone/>
              <a:defRPr sz="900">
                <a:solidFill>
                  <a:srgbClr val="FFD900"/>
                </a:solidFill>
                <a:latin typeface="Playfair Display"/>
                <a:ea typeface="Playfair Display"/>
                <a:cs typeface="Playfair Display"/>
                <a:sym typeface="Playfair Display"/>
              </a:defRPr>
            </a:lvl3pPr>
            <a:lvl4pPr lvl="3" algn="ctr">
              <a:buNone/>
              <a:defRPr sz="900">
                <a:solidFill>
                  <a:srgbClr val="FFD900"/>
                </a:solidFill>
                <a:latin typeface="Playfair Display"/>
                <a:ea typeface="Playfair Display"/>
                <a:cs typeface="Playfair Display"/>
                <a:sym typeface="Playfair Display"/>
              </a:defRPr>
            </a:lvl4pPr>
            <a:lvl5pPr lvl="4" algn="ctr">
              <a:buNone/>
              <a:defRPr sz="900">
                <a:solidFill>
                  <a:srgbClr val="FFD900"/>
                </a:solidFill>
                <a:latin typeface="Playfair Display"/>
                <a:ea typeface="Playfair Display"/>
                <a:cs typeface="Playfair Display"/>
                <a:sym typeface="Playfair Display"/>
              </a:defRPr>
            </a:lvl5pPr>
            <a:lvl6pPr lvl="5" algn="ctr">
              <a:buNone/>
              <a:defRPr sz="900">
                <a:solidFill>
                  <a:srgbClr val="FFD900"/>
                </a:solidFill>
                <a:latin typeface="Playfair Display"/>
                <a:ea typeface="Playfair Display"/>
                <a:cs typeface="Playfair Display"/>
                <a:sym typeface="Playfair Display"/>
              </a:defRPr>
            </a:lvl6pPr>
            <a:lvl7pPr lvl="6" algn="ctr">
              <a:buNone/>
              <a:defRPr sz="900">
                <a:solidFill>
                  <a:srgbClr val="FFD900"/>
                </a:solidFill>
                <a:latin typeface="Playfair Display"/>
                <a:ea typeface="Playfair Display"/>
                <a:cs typeface="Playfair Display"/>
                <a:sym typeface="Playfair Display"/>
              </a:defRPr>
            </a:lvl7pPr>
            <a:lvl8pPr lvl="7" algn="ctr">
              <a:buNone/>
              <a:defRPr sz="900">
                <a:solidFill>
                  <a:srgbClr val="FFD900"/>
                </a:solidFill>
                <a:latin typeface="Playfair Display"/>
                <a:ea typeface="Playfair Display"/>
                <a:cs typeface="Playfair Display"/>
                <a:sym typeface="Playfair Display"/>
              </a:defRPr>
            </a:lvl8pPr>
            <a:lvl9pPr lvl="8" algn="ctr">
              <a:buNone/>
              <a:defRPr sz="900">
                <a:solidFill>
                  <a:srgbClr val="FFD900"/>
                </a:solidFill>
                <a:latin typeface="Playfair Display"/>
                <a:ea typeface="Playfair Display"/>
                <a:cs typeface="Playfair Display"/>
                <a:sym typeface="Playfair Display"/>
              </a:defRPr>
            </a:lvl9pPr>
          </a:lstStyle>
          <a:p>
            <a:pPr defTabSz="685800">
              <a:buClr>
                <a:srgbClr val="000000"/>
              </a:buClr>
            </a:pPr>
            <a:fld id="{00000000-1234-1234-1234-123412341234}" type="slidenum">
              <a:rPr lang="en" kern="0" smtClean="0"/>
              <a:pPr defTabSz="685800">
                <a:buClr>
                  <a:srgbClr val="000000"/>
                </a:buClr>
              </a:pPr>
              <a:t>‹#›</a:t>
            </a:fld>
            <a:endParaRPr lang="en" kern="0"/>
          </a:p>
        </p:txBody>
      </p:sp>
    </p:spTree>
    <p:extLst>
      <p:ext uri="{BB962C8B-B14F-4D97-AF65-F5344CB8AC3E}">
        <p14:creationId xmlns:p14="http://schemas.microsoft.com/office/powerpoint/2010/main" val="1590973214"/>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1" r:id="rId4"/>
    <p:sldLayoutId id="2147483712" r:id="rId5"/>
    <p:sldLayoutId id="2147483713" r:id="rId6"/>
    <p:sldLayoutId id="2147483715" r:id="rId7"/>
    <p:sldLayoutId id="2147483716" r:id="rId8"/>
    <p:sldLayoutId id="214748371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8.emf"/><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01670" y="1197405"/>
            <a:ext cx="6719019" cy="1893270"/>
          </a:xfrm>
          <a:prstGeom prst="rect">
            <a:avLst/>
          </a:prstGeom>
        </p:spPr>
        <p:txBody>
          <a:bodyPr spcFirstLastPara="1" wrap="square" lIns="68569" tIns="68569" rIns="68569" bIns="68569" anchor="b" anchorCtr="0">
            <a:noAutofit/>
          </a:bodyPr>
          <a:lstStyle/>
          <a:p>
            <a:r>
              <a:rPr lang="en-US" sz="2800" dirty="0"/>
              <a:t>Implementation of</a:t>
            </a:r>
            <a:br>
              <a:rPr lang="id-ID" sz="3200" dirty="0"/>
            </a:br>
            <a:r>
              <a:rPr lang="en-AU" dirty="0">
                <a:solidFill>
                  <a:srgbClr val="FFD900"/>
                </a:solidFill>
              </a:rPr>
              <a:t>ANTI-CORRUPTION GLOBAL COMMITMENT</a:t>
            </a:r>
          </a:p>
        </p:txBody>
      </p:sp>
      <p:sp>
        <p:nvSpPr>
          <p:cNvPr id="3" name="Google Shape;110;p19"/>
          <p:cNvSpPr/>
          <p:nvPr/>
        </p:nvSpPr>
        <p:spPr>
          <a:xfrm rot="10800000">
            <a:off x="6045200" y="-10392"/>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280" y="4251505"/>
            <a:ext cx="1863361" cy="641270"/>
          </a:xfrm>
          <a:prstGeom prst="rect">
            <a:avLst/>
          </a:prstGeom>
        </p:spPr>
      </p:pic>
      <p:sp>
        <p:nvSpPr>
          <p:cNvPr id="5" name="TextBox 4"/>
          <p:cNvSpPr txBox="1"/>
          <p:nvPr/>
        </p:nvSpPr>
        <p:spPr>
          <a:xfrm>
            <a:off x="143555" y="4156641"/>
            <a:ext cx="6566314" cy="830997"/>
          </a:xfrm>
          <a:prstGeom prst="rect">
            <a:avLst/>
          </a:prstGeom>
          <a:noFill/>
        </p:spPr>
        <p:txBody>
          <a:bodyPr wrap="square" rtlCol="0">
            <a:spAutoFit/>
          </a:bodyPr>
          <a:lstStyle/>
          <a:p>
            <a:r>
              <a:rPr lang="en-US" sz="1600" b="1" dirty="0">
                <a:solidFill>
                  <a:schemeClr val="tx1"/>
                </a:solidFill>
                <a:latin typeface="Playfair Display" panose="020B0604020202020204" charset="0"/>
              </a:rPr>
              <a:t>Deputy of Information and Data, Corruption Eradication Commission (KPK)</a:t>
            </a:r>
          </a:p>
          <a:p>
            <a:r>
              <a:rPr lang="en-US" sz="1600" b="1" dirty="0">
                <a:solidFill>
                  <a:schemeClr val="tx1"/>
                </a:solidFill>
                <a:latin typeface="Playfair Display" panose="020B0604020202020204" charset="0"/>
              </a:rPr>
              <a:t>Mochamad Hadiyana</a:t>
            </a:r>
            <a:endParaRPr lang="id-ID" sz="1600" b="1" dirty="0">
              <a:solidFill>
                <a:schemeClr val="tx1"/>
              </a:solidFill>
              <a:latin typeface="Playfair Display" panose="020B0604020202020204" charset="0"/>
            </a:endParaRPr>
          </a:p>
          <a:p>
            <a:r>
              <a:rPr lang="id-ID" sz="1600" dirty="0">
                <a:latin typeface="Playfair Display" panose="020B0604020202020204" charset="0"/>
              </a:rPr>
              <a:t>SEAPAC and DPR-RI Webinar, February 9</a:t>
            </a:r>
            <a:r>
              <a:rPr lang="id-ID" sz="1600" baseline="30000" dirty="0">
                <a:latin typeface="Playfair Display" panose="020B0604020202020204" charset="0"/>
              </a:rPr>
              <a:t>th</a:t>
            </a:r>
            <a:r>
              <a:rPr lang="id-ID" sz="1600" dirty="0">
                <a:solidFill>
                  <a:schemeClr val="tx1"/>
                </a:solidFill>
                <a:latin typeface="Playfair Display" panose="020B0604020202020204" charset="0"/>
              </a:rPr>
              <a:t> 2021</a:t>
            </a:r>
            <a:endParaRPr lang="en-US" sz="1600" dirty="0">
              <a:solidFill>
                <a:schemeClr val="tx1"/>
              </a:solidFill>
              <a:latin typeface="Playfair Display" panose="020B0604020202020204" charset="0"/>
            </a:endParaRPr>
          </a:p>
        </p:txBody>
      </p:sp>
    </p:spTree>
    <p:extLst>
      <p:ext uri="{BB962C8B-B14F-4D97-AF65-F5344CB8AC3E}">
        <p14:creationId xmlns:p14="http://schemas.microsoft.com/office/powerpoint/2010/main" val="332190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863490" cy="551156"/>
          </a:xfrm>
        </p:spPr>
        <p:txBody>
          <a:bodyPr/>
          <a:lstStyle/>
          <a:p>
            <a:r>
              <a:rPr lang="en-US" sz="2800" b="1" dirty="0">
                <a:solidFill>
                  <a:srgbClr val="FFD900"/>
                </a:solidFill>
              </a:rPr>
              <a:t>Indonesia’s Compliance on UNCAC</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10</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383F6596-07A6-6648-B46E-0DD7DD8AC7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0605" y="1097667"/>
            <a:ext cx="5721174" cy="3597449"/>
          </a:xfrm>
          <a:prstGeom prst="rect">
            <a:avLst/>
          </a:prstGeom>
        </p:spPr>
      </p:pic>
      <p:pic>
        <p:nvPicPr>
          <p:cNvPr id="6" name="Picture 5">
            <a:extLst>
              <a:ext uri="{FF2B5EF4-FFF2-40B4-BE49-F238E27FC236}">
                <a16:creationId xmlns:a16="http://schemas.microsoft.com/office/drawing/2014/main" id="{5D4E8BD5-CA03-1142-987C-ECBC0510B836}"/>
              </a:ext>
            </a:extLst>
          </p:cNvPr>
          <p:cNvPicPr>
            <a:picLocks noChangeAspect="1"/>
          </p:cNvPicPr>
          <p:nvPr/>
        </p:nvPicPr>
        <p:blipFill>
          <a:blip r:embed="rId5"/>
          <a:stretch>
            <a:fillRect/>
          </a:stretch>
        </p:blipFill>
        <p:spPr>
          <a:xfrm>
            <a:off x="296260" y="1302270"/>
            <a:ext cx="1417667" cy="990920"/>
          </a:xfrm>
          <a:prstGeom prst="rect">
            <a:avLst/>
          </a:prstGeom>
        </p:spPr>
      </p:pic>
    </p:spTree>
    <p:extLst>
      <p:ext uri="{BB962C8B-B14F-4D97-AF65-F5344CB8AC3E}">
        <p14:creationId xmlns:p14="http://schemas.microsoft.com/office/powerpoint/2010/main" val="169850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719020" cy="551156"/>
          </a:xfrm>
        </p:spPr>
        <p:txBody>
          <a:bodyPr/>
          <a:lstStyle/>
          <a:p>
            <a:r>
              <a:rPr lang="en-US" sz="2800" b="1" dirty="0">
                <a:solidFill>
                  <a:srgbClr val="FFD900"/>
                </a:solidFill>
              </a:rPr>
              <a:t>Compliance Overview</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11</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Flowchart: Alternate Process 10">
            <a:extLst>
              <a:ext uri="{FF2B5EF4-FFF2-40B4-BE49-F238E27FC236}">
                <a16:creationId xmlns:a16="http://schemas.microsoft.com/office/drawing/2014/main" id="{04A3CC00-950F-B443-A297-D93F15D68D09}"/>
              </a:ext>
            </a:extLst>
          </p:cNvPr>
          <p:cNvSpPr/>
          <p:nvPr/>
        </p:nvSpPr>
        <p:spPr>
          <a:xfrm>
            <a:off x="3412083" y="1489580"/>
            <a:ext cx="4737120" cy="3162143"/>
          </a:xfrm>
          <a:prstGeom prst="flowChartAlternateProcess">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marL="214313" indent="-214313">
              <a:buFont typeface="Arial" panose="020B0604020202020204" pitchFamily="34" charset="0"/>
              <a:buChar char="•"/>
            </a:pPr>
            <a:r>
              <a:rPr lang="en-AU" sz="1650" dirty="0">
                <a:solidFill>
                  <a:schemeClr val="tx1"/>
                </a:solidFill>
              </a:rPr>
              <a:t>Protection of reporting persons</a:t>
            </a:r>
          </a:p>
          <a:p>
            <a:pPr marL="214313" indent="-214313">
              <a:buFont typeface="Arial" panose="020B0604020202020204" pitchFamily="34" charset="0"/>
              <a:buChar char="•"/>
            </a:pPr>
            <a:r>
              <a:rPr lang="en-AU" sz="1650" dirty="0">
                <a:solidFill>
                  <a:schemeClr val="tx1"/>
                </a:solidFill>
              </a:rPr>
              <a:t>Information-gathering by FIU for money laundering prevention</a:t>
            </a:r>
          </a:p>
          <a:p>
            <a:pPr marL="214313" indent="-214313">
              <a:buFont typeface="Arial" panose="020B0604020202020204" pitchFamily="34" charset="0"/>
              <a:buChar char="•"/>
            </a:pPr>
            <a:r>
              <a:rPr lang="en-AU" sz="1650" dirty="0">
                <a:solidFill>
                  <a:schemeClr val="tx1"/>
                </a:solidFill>
              </a:rPr>
              <a:t>Amendment on National Strategy of Corruption Prevention</a:t>
            </a:r>
          </a:p>
          <a:p>
            <a:pPr marL="214313" indent="-214313">
              <a:buFont typeface="Arial" panose="020B0604020202020204" pitchFamily="34" charset="0"/>
              <a:buChar char="•"/>
            </a:pPr>
            <a:r>
              <a:rPr lang="en-AU" sz="1650" dirty="0">
                <a:solidFill>
                  <a:schemeClr val="tx1"/>
                </a:solidFill>
              </a:rPr>
              <a:t>Improvement on Beneficial Ownership legal framework and implementation</a:t>
            </a:r>
          </a:p>
          <a:p>
            <a:pPr marL="214313" indent="-214313">
              <a:buFont typeface="Arial" panose="020B0604020202020204" pitchFamily="34" charset="0"/>
              <a:buChar char="•"/>
            </a:pPr>
            <a:r>
              <a:rPr lang="en-AU" sz="1650" dirty="0">
                <a:solidFill>
                  <a:schemeClr val="tx1"/>
                </a:solidFill>
              </a:rPr>
              <a:t>Mutual Legal Assistance (MLA) request requirement</a:t>
            </a:r>
          </a:p>
        </p:txBody>
      </p:sp>
      <p:sp>
        <p:nvSpPr>
          <p:cNvPr id="19" name="Pentagon 18">
            <a:extLst>
              <a:ext uri="{FF2B5EF4-FFF2-40B4-BE49-F238E27FC236}">
                <a16:creationId xmlns:a16="http://schemas.microsoft.com/office/drawing/2014/main" id="{A5480A62-15D2-6E4D-99A7-E555BD06AAA1}"/>
              </a:ext>
            </a:extLst>
          </p:cNvPr>
          <p:cNvSpPr/>
          <p:nvPr/>
        </p:nvSpPr>
        <p:spPr>
          <a:xfrm>
            <a:off x="836184" y="1988384"/>
            <a:ext cx="2178165" cy="609766"/>
          </a:xfrm>
          <a:prstGeom prst="homePlat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n-AU" b="1" dirty="0">
                <a:solidFill>
                  <a:schemeClr val="tx1"/>
                </a:solidFill>
              </a:rPr>
              <a:t>COMPLY</a:t>
            </a:r>
          </a:p>
        </p:txBody>
      </p:sp>
      <p:grpSp>
        <p:nvGrpSpPr>
          <p:cNvPr id="20" name="Group 19">
            <a:extLst>
              <a:ext uri="{FF2B5EF4-FFF2-40B4-BE49-F238E27FC236}">
                <a16:creationId xmlns:a16="http://schemas.microsoft.com/office/drawing/2014/main" id="{C2C8C346-D2B8-D04B-8540-9B98763F4C73}"/>
              </a:ext>
            </a:extLst>
          </p:cNvPr>
          <p:cNvGrpSpPr/>
          <p:nvPr/>
        </p:nvGrpSpPr>
        <p:grpSpPr>
          <a:xfrm>
            <a:off x="910271" y="3028010"/>
            <a:ext cx="1819888" cy="1455910"/>
            <a:chOff x="224412" y="3050110"/>
            <a:chExt cx="2426517" cy="1941213"/>
          </a:xfrm>
          <a:scene3d>
            <a:camera prst="orthographicFront">
              <a:rot lat="0" lon="0" rev="0"/>
            </a:camera>
            <a:lightRig rig="contrasting" dir="t">
              <a:rot lat="0" lon="0" rev="1200000"/>
            </a:lightRig>
          </a:scene3d>
        </p:grpSpPr>
        <p:sp>
          <p:nvSpPr>
            <p:cNvPr id="21" name="Rounded Rectangle 20">
              <a:extLst>
                <a:ext uri="{FF2B5EF4-FFF2-40B4-BE49-F238E27FC236}">
                  <a16:creationId xmlns:a16="http://schemas.microsoft.com/office/drawing/2014/main" id="{F45E83E5-B6C0-8D40-816F-24F75A74810E}"/>
                </a:ext>
              </a:extLst>
            </p:cNvPr>
            <p:cNvSpPr/>
            <p:nvPr/>
          </p:nvSpPr>
          <p:spPr>
            <a:xfrm>
              <a:off x="224412" y="3050110"/>
              <a:ext cx="2426517" cy="1941213"/>
            </a:xfrm>
            <a:prstGeom prst="roundRect">
              <a:avLst>
                <a:gd name="adj" fmla="val 10000"/>
              </a:avLst>
            </a:prstGeom>
            <a:solidFill>
              <a:srgbClr val="00B050"/>
            </a:solidFill>
            <a:sp3d contourW="19050" prstMaterial="metal">
              <a:bevelT w="88900" h="203200"/>
              <a:bevelB w="165100" h="254000"/>
            </a:sp3d>
          </p:spPr>
          <p:style>
            <a:lnRef idx="0">
              <a:schemeClr val="accent6">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4">
              <a:extLst>
                <a:ext uri="{FF2B5EF4-FFF2-40B4-BE49-F238E27FC236}">
                  <a16:creationId xmlns:a16="http://schemas.microsoft.com/office/drawing/2014/main" id="{EB3D1FC6-068E-7D4D-9E01-5BDDF91BA09D}"/>
                </a:ext>
              </a:extLst>
            </p:cNvPr>
            <p:cNvSpPr txBox="1"/>
            <p:nvPr/>
          </p:nvSpPr>
          <p:spPr>
            <a:xfrm>
              <a:off x="281268" y="3106966"/>
              <a:ext cx="2312805" cy="18275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289" tIns="24289" rIns="24289" bIns="24289" numCol="1" spcCol="1270" anchor="ctr" anchorCtr="0">
              <a:noAutofit/>
            </a:bodyPr>
            <a:lstStyle/>
            <a:p>
              <a:pPr algn="ctr" defTabSz="566738">
                <a:lnSpc>
                  <a:spcPct val="90000"/>
                </a:lnSpc>
                <a:spcBef>
                  <a:spcPct val="0"/>
                </a:spcBef>
              </a:pPr>
              <a:r>
                <a:rPr lang="en-US" sz="4050"/>
                <a:t>7</a:t>
              </a:r>
            </a:p>
            <a:p>
              <a:pPr algn="ctr" defTabSz="566738">
                <a:lnSpc>
                  <a:spcPct val="90000"/>
                </a:lnSpc>
                <a:spcBef>
                  <a:spcPct val="0"/>
                </a:spcBef>
              </a:pPr>
              <a:r>
                <a:rPr lang="en-US" sz="1275"/>
                <a:t>Recommendations</a:t>
              </a:r>
            </a:p>
          </p:txBody>
        </p:sp>
      </p:grpSp>
    </p:spTree>
    <p:extLst>
      <p:ext uri="{BB962C8B-B14F-4D97-AF65-F5344CB8AC3E}">
        <p14:creationId xmlns:p14="http://schemas.microsoft.com/office/powerpoint/2010/main" val="355570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719020" cy="551156"/>
          </a:xfrm>
        </p:spPr>
        <p:txBody>
          <a:bodyPr/>
          <a:lstStyle/>
          <a:p>
            <a:r>
              <a:rPr lang="en-US" sz="2800" b="1" dirty="0">
                <a:solidFill>
                  <a:srgbClr val="FFD900"/>
                </a:solidFill>
              </a:rPr>
              <a:t>Compliance Overview</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12</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Flowchart: Alternate Process 10">
            <a:extLst>
              <a:ext uri="{FF2B5EF4-FFF2-40B4-BE49-F238E27FC236}">
                <a16:creationId xmlns:a16="http://schemas.microsoft.com/office/drawing/2014/main" id="{802CE663-E7F8-6648-9F9B-02E6774C6A95}"/>
              </a:ext>
            </a:extLst>
          </p:cNvPr>
          <p:cNvSpPr/>
          <p:nvPr/>
        </p:nvSpPr>
        <p:spPr>
          <a:xfrm>
            <a:off x="3655770" y="1106567"/>
            <a:ext cx="4428445" cy="3663822"/>
          </a:xfrm>
          <a:prstGeom prst="flowChartAlternateProcess">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marL="214313" indent="-214313">
              <a:buFont typeface="Arial" panose="020B0604020202020204" pitchFamily="34" charset="0"/>
              <a:buChar char="•"/>
            </a:pPr>
            <a:r>
              <a:rPr lang="en-AU" sz="1300" dirty="0">
                <a:solidFill>
                  <a:schemeClr val="tx1"/>
                </a:solidFill>
              </a:rPr>
              <a:t>Corruption prevention measure:</a:t>
            </a:r>
          </a:p>
          <a:p>
            <a:pPr lvl="1"/>
            <a:r>
              <a:rPr lang="en-AU" sz="1300" dirty="0">
                <a:solidFill>
                  <a:schemeClr val="tx1"/>
                </a:solidFill>
              </a:rPr>
              <a:t>- National strategy on corruption prevention</a:t>
            </a:r>
          </a:p>
          <a:p>
            <a:pPr lvl="1"/>
            <a:r>
              <a:rPr lang="en-AU" sz="1300" dirty="0">
                <a:solidFill>
                  <a:schemeClr val="tx1"/>
                </a:solidFill>
              </a:rPr>
              <a:t>- Measure on private sector corruption</a:t>
            </a:r>
          </a:p>
          <a:p>
            <a:pPr lvl="1"/>
            <a:r>
              <a:rPr lang="en-AU" sz="1300" dirty="0">
                <a:solidFill>
                  <a:schemeClr val="tx1"/>
                </a:solidFill>
              </a:rPr>
              <a:t>- Measure on judiciary integrity</a:t>
            </a:r>
          </a:p>
          <a:p>
            <a:pPr lvl="1"/>
            <a:r>
              <a:rPr lang="en-AU" sz="1300" dirty="0">
                <a:solidFill>
                  <a:schemeClr val="tx1"/>
                </a:solidFill>
              </a:rPr>
              <a:t>- Conflict of interest handling</a:t>
            </a:r>
          </a:p>
          <a:p>
            <a:pPr lvl="1"/>
            <a:r>
              <a:rPr lang="en-AU" sz="1300" dirty="0">
                <a:solidFill>
                  <a:schemeClr val="tx1"/>
                </a:solidFill>
              </a:rPr>
              <a:t>- Public information transparency</a:t>
            </a:r>
          </a:p>
          <a:p>
            <a:pPr lvl="1"/>
            <a:r>
              <a:rPr lang="en-AU" sz="1300" dirty="0">
                <a:solidFill>
                  <a:schemeClr val="tx1"/>
                </a:solidFill>
              </a:rPr>
              <a:t>- Procurement mechanism</a:t>
            </a:r>
          </a:p>
          <a:p>
            <a:pPr lvl="1"/>
            <a:r>
              <a:rPr lang="en-AU" sz="1300" dirty="0">
                <a:solidFill>
                  <a:schemeClr val="tx1"/>
                </a:solidFill>
              </a:rPr>
              <a:t>- Money laundering prevention</a:t>
            </a:r>
          </a:p>
          <a:p>
            <a:pPr lvl="1"/>
            <a:r>
              <a:rPr lang="en-AU" sz="1300" dirty="0">
                <a:solidFill>
                  <a:schemeClr val="tx1"/>
                </a:solidFill>
              </a:rPr>
              <a:t>- Public official code of conduct</a:t>
            </a:r>
          </a:p>
          <a:p>
            <a:pPr marL="214313" indent="-214313">
              <a:buFont typeface="Arial" panose="020B0604020202020204" pitchFamily="34" charset="0"/>
              <a:buChar char="•"/>
            </a:pPr>
            <a:r>
              <a:rPr lang="en-AU" sz="1300" dirty="0">
                <a:solidFill>
                  <a:schemeClr val="tx1"/>
                </a:solidFill>
              </a:rPr>
              <a:t>Asset recovery measures</a:t>
            </a:r>
          </a:p>
          <a:p>
            <a:pPr lvl="1"/>
            <a:r>
              <a:rPr lang="en-AU" sz="1300" dirty="0">
                <a:solidFill>
                  <a:schemeClr val="tx1"/>
                </a:solidFill>
              </a:rPr>
              <a:t>- Assets Management  </a:t>
            </a:r>
          </a:p>
          <a:p>
            <a:pPr lvl="1"/>
            <a:r>
              <a:rPr lang="en-AU" sz="1300" dirty="0">
                <a:solidFill>
                  <a:schemeClr val="tx1"/>
                </a:solidFill>
              </a:rPr>
              <a:t>- Assets freeze/seize handling coordination</a:t>
            </a:r>
          </a:p>
          <a:p>
            <a:pPr lvl="1"/>
            <a:r>
              <a:rPr lang="en-AU" sz="1300" dirty="0">
                <a:solidFill>
                  <a:schemeClr val="tx1"/>
                </a:solidFill>
              </a:rPr>
              <a:t>- Assets confiscation request mechanism (from foreign country)	</a:t>
            </a:r>
          </a:p>
          <a:p>
            <a:pPr marL="214313" indent="-214313">
              <a:buFont typeface="Arial" panose="020B0604020202020204" pitchFamily="34" charset="0"/>
              <a:buChar char="•"/>
            </a:pPr>
            <a:r>
              <a:rPr lang="en-AU" sz="1300" dirty="0">
                <a:solidFill>
                  <a:schemeClr val="tx1"/>
                </a:solidFill>
              </a:rPr>
              <a:t>Corruption case handling</a:t>
            </a:r>
          </a:p>
          <a:p>
            <a:pPr lvl="1"/>
            <a:r>
              <a:rPr lang="en-AU" sz="1300" dirty="0">
                <a:solidFill>
                  <a:schemeClr val="tx1"/>
                </a:solidFill>
              </a:rPr>
              <a:t>- Bank secrecy</a:t>
            </a:r>
          </a:p>
          <a:p>
            <a:pPr lvl="1"/>
            <a:r>
              <a:rPr lang="en-AU" sz="1300" dirty="0">
                <a:solidFill>
                  <a:schemeClr val="tx1"/>
                </a:solidFill>
              </a:rPr>
              <a:t>- Justice collaborator</a:t>
            </a:r>
          </a:p>
        </p:txBody>
      </p:sp>
      <p:sp>
        <p:nvSpPr>
          <p:cNvPr id="11" name="Pentagon 10">
            <a:extLst>
              <a:ext uri="{FF2B5EF4-FFF2-40B4-BE49-F238E27FC236}">
                <a16:creationId xmlns:a16="http://schemas.microsoft.com/office/drawing/2014/main" id="{0B069632-E471-A848-8450-3B00F330FE64}"/>
              </a:ext>
            </a:extLst>
          </p:cNvPr>
          <p:cNvSpPr/>
          <p:nvPr/>
        </p:nvSpPr>
        <p:spPr>
          <a:xfrm>
            <a:off x="693543" y="1699726"/>
            <a:ext cx="2296886" cy="565560"/>
          </a:xfrm>
          <a:prstGeom prst="homePlat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n-AU" b="1" dirty="0">
                <a:solidFill>
                  <a:schemeClr val="tx1"/>
                </a:solidFill>
              </a:rPr>
              <a:t>PARTLY COMPLY</a:t>
            </a:r>
          </a:p>
        </p:txBody>
      </p:sp>
      <p:grpSp>
        <p:nvGrpSpPr>
          <p:cNvPr id="12" name="Group 11">
            <a:extLst>
              <a:ext uri="{FF2B5EF4-FFF2-40B4-BE49-F238E27FC236}">
                <a16:creationId xmlns:a16="http://schemas.microsoft.com/office/drawing/2014/main" id="{5AC7E7F3-A4BD-F747-AC51-86680345CB00}"/>
              </a:ext>
            </a:extLst>
          </p:cNvPr>
          <p:cNvGrpSpPr/>
          <p:nvPr/>
        </p:nvGrpSpPr>
        <p:grpSpPr>
          <a:xfrm>
            <a:off x="907080" y="2830005"/>
            <a:ext cx="1819888" cy="1350360"/>
            <a:chOff x="3149825" y="3591893"/>
            <a:chExt cx="2426517" cy="1941213"/>
          </a:xfrm>
          <a:scene3d>
            <a:camera prst="orthographicFront">
              <a:rot lat="0" lon="0" rev="0"/>
            </a:camera>
            <a:lightRig rig="contrasting" dir="t">
              <a:rot lat="0" lon="0" rev="1200000"/>
            </a:lightRig>
          </a:scene3d>
        </p:grpSpPr>
        <p:sp>
          <p:nvSpPr>
            <p:cNvPr id="13" name="Rounded Rectangle 12">
              <a:extLst>
                <a:ext uri="{FF2B5EF4-FFF2-40B4-BE49-F238E27FC236}">
                  <a16:creationId xmlns:a16="http://schemas.microsoft.com/office/drawing/2014/main" id="{CB37B43E-4E6A-0841-B9F9-6102C2A64E5E}"/>
                </a:ext>
              </a:extLst>
            </p:cNvPr>
            <p:cNvSpPr/>
            <p:nvPr/>
          </p:nvSpPr>
          <p:spPr>
            <a:xfrm>
              <a:off x="3149825" y="3591893"/>
              <a:ext cx="2426517" cy="1941213"/>
            </a:xfrm>
            <a:prstGeom prst="roundRect">
              <a:avLst>
                <a:gd name="adj" fmla="val 10000"/>
              </a:avLst>
            </a:prstGeom>
            <a:solidFill>
              <a:srgbClr val="FFFF00"/>
            </a:solidFill>
            <a:sp3d contourW="19050" prstMaterial="metal">
              <a:bevelT w="88900" h="203200"/>
              <a:bevelB w="165100" h="254000"/>
            </a:sp3d>
          </p:spPr>
          <p:style>
            <a:lnRef idx="0">
              <a:schemeClr val="accent6">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Rounded Rectangle 4">
              <a:extLst>
                <a:ext uri="{FF2B5EF4-FFF2-40B4-BE49-F238E27FC236}">
                  <a16:creationId xmlns:a16="http://schemas.microsoft.com/office/drawing/2014/main" id="{5F52D40E-CD38-2F4E-A7AA-282415912630}"/>
                </a:ext>
              </a:extLst>
            </p:cNvPr>
            <p:cNvSpPr txBox="1"/>
            <p:nvPr/>
          </p:nvSpPr>
          <p:spPr>
            <a:xfrm>
              <a:off x="3206681" y="3648749"/>
              <a:ext cx="2312805" cy="18275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289" tIns="24289" rIns="24289" bIns="24289" numCol="1" spcCol="1270" anchor="ctr" anchorCtr="0">
              <a:noAutofit/>
            </a:bodyPr>
            <a:lstStyle/>
            <a:p>
              <a:pPr algn="ctr" defTabSz="566738">
                <a:lnSpc>
                  <a:spcPct val="90000"/>
                </a:lnSpc>
                <a:spcBef>
                  <a:spcPct val="0"/>
                </a:spcBef>
              </a:pPr>
              <a:r>
                <a:rPr lang="en-US" sz="4050"/>
                <a:t>19</a:t>
              </a:r>
            </a:p>
            <a:p>
              <a:pPr algn="ctr" defTabSz="566738">
                <a:lnSpc>
                  <a:spcPct val="90000"/>
                </a:lnSpc>
                <a:spcBef>
                  <a:spcPct val="0"/>
                </a:spcBef>
              </a:pPr>
              <a:r>
                <a:rPr lang="en-US" sz="1275"/>
                <a:t>Recommendations</a:t>
              </a:r>
            </a:p>
          </p:txBody>
        </p:sp>
      </p:grpSp>
    </p:spTree>
    <p:extLst>
      <p:ext uri="{BB962C8B-B14F-4D97-AF65-F5344CB8AC3E}">
        <p14:creationId xmlns:p14="http://schemas.microsoft.com/office/powerpoint/2010/main" val="305375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719020" cy="551156"/>
          </a:xfrm>
        </p:spPr>
        <p:txBody>
          <a:bodyPr/>
          <a:lstStyle/>
          <a:p>
            <a:r>
              <a:rPr lang="en-US" sz="2800" b="1" dirty="0">
                <a:solidFill>
                  <a:srgbClr val="FFD900"/>
                </a:solidFill>
              </a:rPr>
              <a:t>Compliance Overview</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13</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Flowchart: Alternate Process 10">
            <a:extLst>
              <a:ext uri="{FF2B5EF4-FFF2-40B4-BE49-F238E27FC236}">
                <a16:creationId xmlns:a16="http://schemas.microsoft.com/office/drawing/2014/main" id="{3AB0F586-2A62-9D4B-9862-F559DF007103}"/>
              </a:ext>
            </a:extLst>
          </p:cNvPr>
          <p:cNvSpPr/>
          <p:nvPr/>
        </p:nvSpPr>
        <p:spPr>
          <a:xfrm>
            <a:off x="3503065" y="1197405"/>
            <a:ext cx="5039264" cy="3654163"/>
          </a:xfrm>
          <a:prstGeom prst="flowChartAlternateProcess">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marL="214313" indent="-214313">
              <a:buFont typeface="Arial" panose="020B0604020202020204" pitchFamily="34" charset="0"/>
              <a:buChar char="•"/>
            </a:pPr>
            <a:r>
              <a:rPr lang="en-AU" sz="1400" b="1" u="sng" dirty="0">
                <a:solidFill>
                  <a:schemeClr val="bg1"/>
                </a:solidFill>
              </a:rPr>
              <a:t>Revision on Indonesian Anti-Corruption Law:</a:t>
            </a:r>
          </a:p>
          <a:p>
            <a:pPr lvl="1"/>
            <a:r>
              <a:rPr lang="en-AU" sz="1400" dirty="0">
                <a:solidFill>
                  <a:schemeClr val="bg1"/>
                </a:solidFill>
              </a:rPr>
              <a:t>- Criminalization of offences including foreign bribery, illicit enrichment, trading in influence, corruption in the private sector</a:t>
            </a:r>
          </a:p>
          <a:p>
            <a:pPr lvl="1"/>
            <a:r>
              <a:rPr lang="en-AU" sz="1400" dirty="0">
                <a:solidFill>
                  <a:schemeClr val="bg1"/>
                </a:solidFill>
              </a:rPr>
              <a:t>- Remove the reference to state loss</a:t>
            </a:r>
          </a:p>
          <a:p>
            <a:pPr lvl="1"/>
            <a:r>
              <a:rPr lang="en-AU" sz="1400" dirty="0">
                <a:solidFill>
                  <a:schemeClr val="bg1"/>
                </a:solidFill>
              </a:rPr>
              <a:t>- Corruption handling mechanism</a:t>
            </a:r>
          </a:p>
          <a:p>
            <a:pPr marL="214313" indent="-214313">
              <a:buFont typeface="Arial" panose="020B0604020202020204" pitchFamily="34" charset="0"/>
              <a:buChar char="•"/>
            </a:pPr>
            <a:r>
              <a:rPr lang="en-AU" sz="1400" dirty="0">
                <a:solidFill>
                  <a:schemeClr val="bg1"/>
                </a:solidFill>
              </a:rPr>
              <a:t>Revision of Penal Code (KUHP)</a:t>
            </a:r>
          </a:p>
          <a:p>
            <a:pPr lvl="1"/>
            <a:r>
              <a:rPr lang="en-AU" sz="1400" dirty="0">
                <a:solidFill>
                  <a:schemeClr val="bg1"/>
                </a:solidFill>
              </a:rPr>
              <a:t>- Case period limitation</a:t>
            </a:r>
          </a:p>
          <a:p>
            <a:pPr marL="214313" indent="-214313">
              <a:buFont typeface="Arial" panose="020B0604020202020204" pitchFamily="34" charset="0"/>
              <a:buChar char="•"/>
            </a:pPr>
            <a:r>
              <a:rPr lang="en-AU" sz="1400" dirty="0">
                <a:solidFill>
                  <a:schemeClr val="bg1"/>
                </a:solidFill>
              </a:rPr>
              <a:t>Revision on MLA Law</a:t>
            </a:r>
          </a:p>
          <a:p>
            <a:pPr lvl="1"/>
            <a:r>
              <a:rPr lang="en-AU" sz="1400" dirty="0">
                <a:solidFill>
                  <a:schemeClr val="bg1"/>
                </a:solidFill>
              </a:rPr>
              <a:t>- MLA mechanism and effectiveness</a:t>
            </a:r>
          </a:p>
          <a:p>
            <a:pPr marL="214313" indent="-214313">
              <a:buFont typeface="Arial" panose="020B0604020202020204" pitchFamily="34" charset="0"/>
              <a:buChar char="•"/>
            </a:pPr>
            <a:r>
              <a:rPr lang="en-AU" sz="1400" dirty="0">
                <a:solidFill>
                  <a:schemeClr val="bg1"/>
                </a:solidFill>
              </a:rPr>
              <a:t>New Law &amp; regulation:</a:t>
            </a:r>
          </a:p>
          <a:p>
            <a:pPr lvl="1"/>
            <a:r>
              <a:rPr lang="en-AU" sz="1400" dirty="0">
                <a:solidFill>
                  <a:schemeClr val="bg1"/>
                </a:solidFill>
              </a:rPr>
              <a:t>- Law on Extradition</a:t>
            </a:r>
          </a:p>
          <a:p>
            <a:pPr lvl="1"/>
            <a:r>
              <a:rPr lang="en-AU" sz="1400" dirty="0">
                <a:solidFill>
                  <a:schemeClr val="bg1"/>
                </a:solidFill>
              </a:rPr>
              <a:t>- Law on Asset recovery</a:t>
            </a:r>
          </a:p>
          <a:p>
            <a:pPr lvl="1"/>
            <a:r>
              <a:rPr lang="en-AU" sz="1400" dirty="0">
                <a:solidFill>
                  <a:schemeClr val="bg1"/>
                </a:solidFill>
              </a:rPr>
              <a:t>- Law on Public Procurement</a:t>
            </a:r>
          </a:p>
          <a:p>
            <a:pPr lvl="1"/>
            <a:r>
              <a:rPr lang="en-AU" sz="1400" dirty="0">
                <a:solidFill>
                  <a:schemeClr val="bg1"/>
                </a:solidFill>
              </a:rPr>
              <a:t>- Regulation on financial report standard &amp; non-deductibility expense on corruption conduct</a:t>
            </a:r>
          </a:p>
        </p:txBody>
      </p:sp>
      <p:sp>
        <p:nvSpPr>
          <p:cNvPr id="16" name="Pentagon 15">
            <a:extLst>
              <a:ext uri="{FF2B5EF4-FFF2-40B4-BE49-F238E27FC236}">
                <a16:creationId xmlns:a16="http://schemas.microsoft.com/office/drawing/2014/main" id="{B3135C29-FA7D-384B-B4AA-F432C8E43C70}"/>
              </a:ext>
            </a:extLst>
          </p:cNvPr>
          <p:cNvSpPr/>
          <p:nvPr/>
        </p:nvSpPr>
        <p:spPr>
          <a:xfrm>
            <a:off x="601671" y="1637191"/>
            <a:ext cx="2347476" cy="585010"/>
          </a:xfrm>
          <a:prstGeom prst="homePlat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n-AU" b="1" dirty="0">
                <a:solidFill>
                  <a:schemeClr val="bg1"/>
                </a:solidFill>
              </a:rPr>
              <a:t>NOT COMPLY YET</a:t>
            </a:r>
          </a:p>
        </p:txBody>
      </p:sp>
      <p:grpSp>
        <p:nvGrpSpPr>
          <p:cNvPr id="17" name="Group 16">
            <a:extLst>
              <a:ext uri="{FF2B5EF4-FFF2-40B4-BE49-F238E27FC236}">
                <a16:creationId xmlns:a16="http://schemas.microsoft.com/office/drawing/2014/main" id="{5CB7AF26-0656-5242-8367-895837C02759}"/>
              </a:ext>
            </a:extLst>
          </p:cNvPr>
          <p:cNvGrpSpPr/>
          <p:nvPr/>
        </p:nvGrpSpPr>
        <p:grpSpPr>
          <a:xfrm>
            <a:off x="865465" y="2571750"/>
            <a:ext cx="1819888" cy="1396802"/>
            <a:chOff x="6086210" y="3140158"/>
            <a:chExt cx="2426517" cy="1941213"/>
          </a:xfrm>
          <a:solidFill>
            <a:srgbClr val="FF0000"/>
          </a:solidFill>
          <a:scene3d>
            <a:camera prst="orthographicFront">
              <a:rot lat="0" lon="0" rev="0"/>
            </a:camera>
            <a:lightRig rig="contrasting" dir="t">
              <a:rot lat="0" lon="0" rev="1200000"/>
            </a:lightRig>
          </a:scene3d>
        </p:grpSpPr>
        <p:sp>
          <p:nvSpPr>
            <p:cNvPr id="18" name="Rounded Rectangle 17">
              <a:extLst>
                <a:ext uri="{FF2B5EF4-FFF2-40B4-BE49-F238E27FC236}">
                  <a16:creationId xmlns:a16="http://schemas.microsoft.com/office/drawing/2014/main" id="{553EC7E6-A75C-D642-8442-617E54960395}"/>
                </a:ext>
              </a:extLst>
            </p:cNvPr>
            <p:cNvSpPr/>
            <p:nvPr/>
          </p:nvSpPr>
          <p:spPr>
            <a:xfrm>
              <a:off x="6086210" y="3140158"/>
              <a:ext cx="2426517" cy="1941213"/>
            </a:xfrm>
            <a:prstGeom prst="roundRect">
              <a:avLst>
                <a:gd name="adj" fmla="val 10000"/>
              </a:avLst>
            </a:prstGeom>
            <a:grpFill/>
            <a:sp3d contourW="19050" prstMaterial="metal">
              <a:bevelT w="88900" h="203200"/>
              <a:bevelB w="165100" h="254000"/>
            </a:sp3d>
          </p:spPr>
          <p:style>
            <a:lnRef idx="0">
              <a:schemeClr val="accent6">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Rounded Rectangle 4">
              <a:extLst>
                <a:ext uri="{FF2B5EF4-FFF2-40B4-BE49-F238E27FC236}">
                  <a16:creationId xmlns:a16="http://schemas.microsoft.com/office/drawing/2014/main" id="{86594EC5-D99D-094D-995D-4FE25DD4B242}"/>
                </a:ext>
              </a:extLst>
            </p:cNvPr>
            <p:cNvSpPr txBox="1"/>
            <p:nvPr/>
          </p:nvSpPr>
          <p:spPr>
            <a:xfrm>
              <a:off x="6143066" y="3197014"/>
              <a:ext cx="2312805" cy="182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289" tIns="24289" rIns="24289" bIns="24289" numCol="1" spcCol="1270" anchor="ctr" anchorCtr="0">
              <a:noAutofit/>
            </a:bodyPr>
            <a:lstStyle/>
            <a:p>
              <a:pPr algn="ctr" defTabSz="566738">
                <a:lnSpc>
                  <a:spcPct val="90000"/>
                </a:lnSpc>
                <a:spcBef>
                  <a:spcPct val="0"/>
                </a:spcBef>
              </a:pPr>
              <a:r>
                <a:rPr lang="en-US" sz="4050">
                  <a:solidFill>
                    <a:schemeClr val="bg1"/>
                  </a:solidFill>
                </a:rPr>
                <a:t>25</a:t>
              </a:r>
            </a:p>
            <a:p>
              <a:pPr algn="ctr" defTabSz="566738">
                <a:lnSpc>
                  <a:spcPct val="90000"/>
                </a:lnSpc>
                <a:spcBef>
                  <a:spcPct val="0"/>
                </a:spcBef>
              </a:pPr>
              <a:r>
                <a:rPr lang="en-US" sz="1275">
                  <a:solidFill>
                    <a:schemeClr val="bg1"/>
                  </a:solidFill>
                </a:rPr>
                <a:t>Recommendations</a:t>
              </a:r>
            </a:p>
          </p:txBody>
        </p:sp>
      </p:grpSp>
    </p:spTree>
    <p:extLst>
      <p:ext uri="{BB962C8B-B14F-4D97-AF65-F5344CB8AC3E}">
        <p14:creationId xmlns:p14="http://schemas.microsoft.com/office/powerpoint/2010/main" val="247291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71035"/>
            <a:ext cx="6863490" cy="551156"/>
          </a:xfrm>
        </p:spPr>
        <p:txBody>
          <a:bodyPr/>
          <a:lstStyle/>
          <a:p>
            <a:r>
              <a:rPr lang="en-US" sz="2400" b="1" dirty="0">
                <a:solidFill>
                  <a:srgbClr val="FFD900"/>
                </a:solidFill>
                <a:latin typeface="Arial" panose="020B0604020202020204" pitchFamily="34" charset="0"/>
                <a:cs typeface="Arial" panose="020B0604020202020204" pitchFamily="34" charset="0"/>
              </a:rPr>
              <a:t>UNGASS 2021</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14</a:t>
            </a:fld>
            <a:endParaRPr lang="en" kern="0"/>
          </a:p>
        </p:txBody>
      </p:sp>
      <p:sp>
        <p:nvSpPr>
          <p:cNvPr id="4" name="Text Placeholder 2"/>
          <p:cNvSpPr txBox="1">
            <a:spLocks/>
          </p:cNvSpPr>
          <p:nvPr/>
        </p:nvSpPr>
        <p:spPr>
          <a:xfrm>
            <a:off x="4864089" y="3284876"/>
            <a:ext cx="4428445" cy="35768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892" indent="-342892">
              <a:spcAft>
                <a:spcPts val="600"/>
              </a:spcAft>
              <a:buClr>
                <a:srgbClr val="FF8700"/>
              </a:buClr>
              <a:buFont typeface="Wingdings" panose="05000000000000000000" pitchFamily="2" charset="2"/>
              <a:buChar char="Ø"/>
            </a:pPr>
            <a:endParaRPr lang="en-AU" kern="0" dirty="0">
              <a:solidFill>
                <a:srgbClr val="FFFFFF"/>
              </a:solidFill>
            </a:endParaRPr>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34986A0D-1A6F-914C-88AB-2C4082F206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2" r="4852"/>
          <a:stretch/>
        </p:blipFill>
        <p:spPr>
          <a:xfrm>
            <a:off x="5488230" y="1849738"/>
            <a:ext cx="2901395" cy="201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604160" y="1627531"/>
            <a:ext cx="4572000" cy="2677656"/>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On 2- 4 June 2021, the first-ever UN General Assembly Special Session (UNGASS) focused on corruption will be held. The UNGASS was officially set for these dates in UN General Assembly resolution 74/568 on 31 August 2020.</a:t>
            </a:r>
          </a:p>
          <a:p>
            <a:pPr marL="285750" indent="-285750">
              <a:buFont typeface="Arial" panose="020B0604020202020204" pitchFamily="34" charset="0"/>
              <a:buChar char="•"/>
            </a:pPr>
            <a:r>
              <a:rPr lang="en-AU" sz="1400" dirty="0"/>
              <a:t>The UNGASS provides an opportunity to shape the global anti-corruption agenda for the next decade – by advancing bold and innovative approaches, scaling best practices and developing new standards and mechanisms.</a:t>
            </a:r>
          </a:p>
          <a:p>
            <a:pPr marL="285750" indent="-285750">
              <a:buFont typeface="Arial" panose="020B0604020202020204" pitchFamily="34" charset="0"/>
              <a:buChar char="•"/>
            </a:pPr>
            <a:endParaRPr lang="en-AU" sz="1400" dirty="0"/>
          </a:p>
        </p:txBody>
      </p:sp>
    </p:spTree>
    <p:extLst>
      <p:ext uri="{BB962C8B-B14F-4D97-AF65-F5344CB8AC3E}">
        <p14:creationId xmlns:p14="http://schemas.microsoft.com/office/powerpoint/2010/main" val="333345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186440"/>
            <a:ext cx="6863490" cy="858259"/>
          </a:xfrm>
        </p:spPr>
        <p:txBody>
          <a:bodyPr/>
          <a:lstStyle/>
          <a:p>
            <a:r>
              <a:rPr lang="en-US" sz="2400" b="1" dirty="0">
                <a:solidFill>
                  <a:srgbClr val="FFD900"/>
                </a:solidFill>
                <a:latin typeface="Arial" panose="020B0604020202020204" pitchFamily="34" charset="0"/>
                <a:cs typeface="Arial" panose="020B0604020202020204" pitchFamily="34" charset="0"/>
              </a:rPr>
              <a:t>UNGASS momentum &amp;</a:t>
            </a:r>
            <a:br>
              <a:rPr lang="en-US" sz="2400" b="1" dirty="0">
                <a:solidFill>
                  <a:srgbClr val="FFD900"/>
                </a:solidFill>
                <a:latin typeface="Arial" panose="020B0604020202020204" pitchFamily="34" charset="0"/>
                <a:cs typeface="Arial" panose="020B0604020202020204" pitchFamily="34" charset="0"/>
              </a:rPr>
            </a:br>
            <a:r>
              <a:rPr lang="en-US" sz="2400" b="1" dirty="0">
                <a:solidFill>
                  <a:srgbClr val="FFD900"/>
                </a:solidFill>
                <a:latin typeface="Arial" panose="020B0604020202020204" pitchFamily="34" charset="0"/>
                <a:cs typeface="Arial" panose="020B0604020202020204" pitchFamily="34" charset="0"/>
              </a:rPr>
              <a:t>The Role of Parliamentarians</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15</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678022" y="1415851"/>
            <a:ext cx="7787955" cy="3277820"/>
          </a:xfrm>
          <a:prstGeom prst="rect">
            <a:avLst/>
          </a:prstGeom>
        </p:spPr>
        <p:txBody>
          <a:bodyPr wrap="square">
            <a:spAutoFit/>
          </a:bodyPr>
          <a:lstStyle/>
          <a:p>
            <a:pPr marL="342892" indent="-342892" algn="just">
              <a:spcAft>
                <a:spcPts val="600"/>
              </a:spcAft>
              <a:buClr>
                <a:srgbClr val="FF8700"/>
              </a:buClr>
              <a:buFont typeface="Wingdings" panose="05000000000000000000" pitchFamily="2" charset="2"/>
              <a:buChar char="Ø"/>
            </a:pPr>
            <a:r>
              <a:rPr lang="en-US" sz="1600" dirty="0">
                <a:solidFill>
                  <a:schemeClr val="bg1"/>
                </a:solidFill>
              </a:rPr>
              <a:t>Each of UNCAC State Parties should </a:t>
            </a:r>
            <a:r>
              <a:rPr lang="en-AU" sz="1600" dirty="0">
                <a:solidFill>
                  <a:schemeClr val="bg1"/>
                </a:solidFill>
              </a:rPr>
              <a:t>individually and collectively pursue a comprehensive and holistic anti-corruption agenda. </a:t>
            </a:r>
          </a:p>
          <a:p>
            <a:pPr marL="342892" indent="-342892" algn="just">
              <a:spcAft>
                <a:spcPts val="600"/>
              </a:spcAft>
              <a:buClr>
                <a:srgbClr val="FF8700"/>
              </a:buClr>
              <a:buFont typeface="Wingdings" panose="05000000000000000000" pitchFamily="2" charset="2"/>
              <a:buChar char="Ø"/>
            </a:pPr>
            <a:r>
              <a:rPr lang="en-AU" sz="1600" kern="0" dirty="0">
                <a:solidFill>
                  <a:schemeClr val="bg1"/>
                </a:solidFill>
              </a:rPr>
              <a:t>UNGASS 2021 </a:t>
            </a:r>
            <a:r>
              <a:rPr lang="en-US" sz="1600" dirty="0">
                <a:solidFill>
                  <a:schemeClr val="bg1"/>
                </a:solidFill>
              </a:rPr>
              <a:t>provides an opportunity for the State Parties to reiterate their commitments in combating corruption, both in national and international level, </a:t>
            </a:r>
            <a:r>
              <a:rPr lang="en-AU" sz="1600" dirty="0">
                <a:solidFill>
                  <a:schemeClr val="bg1"/>
                </a:solidFill>
              </a:rPr>
              <a:t>to achieve the common vision of a world free of corruption.</a:t>
            </a:r>
          </a:p>
          <a:p>
            <a:pPr marL="342892" indent="-342892">
              <a:spcAft>
                <a:spcPts val="600"/>
              </a:spcAft>
              <a:buClr>
                <a:srgbClr val="FF8700"/>
              </a:buClr>
              <a:buFont typeface="Wingdings" panose="05000000000000000000" pitchFamily="2" charset="2"/>
              <a:buChar char="Ø"/>
            </a:pPr>
            <a:r>
              <a:rPr lang="en-AU" sz="1600" dirty="0">
                <a:solidFill>
                  <a:schemeClr val="bg1"/>
                </a:solidFill>
              </a:rPr>
              <a:t>Political Declaration that will be adopted during the UNGASS represents the enduring commitment of State Parties to build a culture that rejects corruption in all of its forms. </a:t>
            </a:r>
            <a:endParaRPr lang="en-US" sz="1600" dirty="0">
              <a:solidFill>
                <a:schemeClr val="bg1"/>
              </a:solidFill>
            </a:endParaRPr>
          </a:p>
          <a:p>
            <a:pPr marL="342892" indent="-342892">
              <a:spcAft>
                <a:spcPts val="600"/>
              </a:spcAft>
              <a:buClr>
                <a:srgbClr val="FF8700"/>
              </a:buClr>
              <a:buFont typeface="Wingdings" panose="05000000000000000000" pitchFamily="2" charset="2"/>
              <a:buChar char="Ø"/>
            </a:pPr>
            <a:r>
              <a:rPr lang="en-AU" sz="1600" kern="0" dirty="0">
                <a:solidFill>
                  <a:schemeClr val="bg1"/>
                </a:solidFill>
              </a:rPr>
              <a:t>Parliament has an important role in improving and strengthening national legal frameworks of anti-corruption, in line with </a:t>
            </a:r>
            <a:r>
              <a:rPr lang="en-AU" sz="1600" dirty="0">
                <a:solidFill>
                  <a:schemeClr val="bg1"/>
                </a:solidFill>
              </a:rPr>
              <a:t>international obligations under the UNCAC.</a:t>
            </a:r>
            <a:br>
              <a:rPr lang="en-AU" sz="1600" dirty="0">
                <a:solidFill>
                  <a:schemeClr val="bg1"/>
                </a:solidFill>
              </a:rPr>
            </a:br>
            <a:endParaRPr lang="en-AU" sz="1600" kern="0" dirty="0">
              <a:solidFill>
                <a:schemeClr val="bg1"/>
              </a:solidFill>
            </a:endParaRPr>
          </a:p>
        </p:txBody>
      </p:sp>
    </p:spTree>
    <p:extLst>
      <p:ext uri="{BB962C8B-B14F-4D97-AF65-F5344CB8AC3E}">
        <p14:creationId xmlns:p14="http://schemas.microsoft.com/office/powerpoint/2010/main" val="234328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826778" y="1502815"/>
            <a:ext cx="5257437" cy="1007170"/>
          </a:xfrm>
        </p:spPr>
        <p:txBody>
          <a:bodyPr/>
          <a:lstStyle/>
          <a:p>
            <a:pPr algn="ctr"/>
            <a:r>
              <a:rPr lang="id-ID" sz="7200" b="0" dirty="0">
                <a:solidFill>
                  <a:schemeClr val="bg1"/>
                </a:solidFill>
                <a:latin typeface="Chalkboard SE" panose="03050602040202020205" pitchFamily="66" charset="77"/>
                <a:ea typeface="Apple Color Emoji" pitchFamily="2" charset="0"/>
                <a:cs typeface="Arial" panose="020B0604020202020204" pitchFamily="34" charset="0"/>
              </a:rPr>
              <a:t>THANK YOU</a:t>
            </a:r>
            <a:endParaRPr lang="en-US" sz="7200" b="0" dirty="0">
              <a:solidFill>
                <a:schemeClr val="bg1"/>
              </a:solidFill>
              <a:latin typeface="Chalkboard SE" panose="03050602040202020205" pitchFamily="66" charset="77"/>
              <a:ea typeface="Apple Color Emoji" pitchFamily="2"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4313561"/>
            <a:ext cx="2020551" cy="695366"/>
          </a:xfrm>
          <a:prstGeom prst="rect">
            <a:avLst/>
          </a:prstGeom>
        </p:spPr>
      </p:pic>
      <p:pic>
        <p:nvPicPr>
          <p:cNvPr id="4" name="Content Placeholder 3">
            <a:extLst>
              <a:ext uri="{FF2B5EF4-FFF2-40B4-BE49-F238E27FC236}">
                <a16:creationId xmlns:a16="http://schemas.microsoft.com/office/drawing/2014/main" id="{6B7E1ADA-0A11-1B4A-A67C-161AED47FC60}"/>
              </a:ext>
            </a:extLst>
          </p:cNvPr>
          <p:cNvPicPr>
            <a:picLocks noChangeAspect="1"/>
          </p:cNvPicPr>
          <p:nvPr/>
        </p:nvPicPr>
        <p:blipFill rotWithShape="1">
          <a:blip r:embed="rId4">
            <a:extLst>
              <a:ext uri="{28A0092B-C50C-407E-A947-70E740481C1C}">
                <a14:useLocalDpi xmlns:a14="http://schemas.microsoft.com/office/drawing/2010/main" val="0"/>
              </a:ext>
            </a:extLst>
          </a:blip>
          <a:srcRect l="5482" b="14989"/>
          <a:stretch/>
        </p:blipFill>
        <p:spPr>
          <a:xfrm>
            <a:off x="0" y="2169932"/>
            <a:ext cx="5423042" cy="2973568"/>
          </a:xfrm>
          <a:prstGeom prst="rect">
            <a:avLst/>
          </a:prstGeom>
        </p:spPr>
      </p:pic>
      <p:sp>
        <p:nvSpPr>
          <p:cNvPr id="6" name="Google Shape;110;p19">
            <a:extLst>
              <a:ext uri="{FF2B5EF4-FFF2-40B4-BE49-F238E27FC236}">
                <a16:creationId xmlns:a16="http://schemas.microsoft.com/office/drawing/2014/main" id="{77755E69-5392-FE43-8F2D-F8EE2D6B3247}"/>
              </a:ext>
            </a:extLst>
          </p:cNvPr>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41269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2</a:t>
            </a:fld>
            <a:endParaRPr lang="en" kern="0"/>
          </a:p>
        </p:txBody>
      </p:sp>
      <p:sp>
        <p:nvSpPr>
          <p:cNvPr id="4" name="Rectangle 3"/>
          <p:cNvSpPr/>
          <p:nvPr/>
        </p:nvSpPr>
        <p:spPr>
          <a:xfrm>
            <a:off x="689127" y="2113635"/>
            <a:ext cx="7641520" cy="769441"/>
          </a:xfrm>
          <a:prstGeom prst="rect">
            <a:avLst/>
          </a:prstGeom>
        </p:spPr>
        <p:txBody>
          <a:bodyPr wrap="square">
            <a:spAutoFit/>
          </a:bodyPr>
          <a:lstStyle/>
          <a:p>
            <a:pPr algn="ctr"/>
            <a:r>
              <a:rPr lang="en-US" sz="4400" b="1" dirty="0">
                <a:latin typeface="Playfair Display" panose="020B0604020202020204" charset="0"/>
              </a:rPr>
              <a:t>KPK AT A GLANCE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870" y="4098800"/>
            <a:ext cx="1620777" cy="557785"/>
          </a:xfrm>
          <a:prstGeom prst="rect">
            <a:avLst/>
          </a:prstGeom>
        </p:spPr>
      </p:pic>
    </p:spTree>
    <p:extLst>
      <p:ext uri="{BB962C8B-B14F-4D97-AF65-F5344CB8AC3E}">
        <p14:creationId xmlns:p14="http://schemas.microsoft.com/office/powerpoint/2010/main" val="330252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3</a:t>
            </a:fld>
            <a:endParaRPr lang="en" kern="0"/>
          </a:p>
        </p:txBody>
      </p:sp>
      <p:sp>
        <p:nvSpPr>
          <p:cNvPr id="5" name="Title 1"/>
          <p:cNvSpPr txBox="1">
            <a:spLocks/>
          </p:cNvSpPr>
          <p:nvPr/>
        </p:nvSpPr>
        <p:spPr>
          <a:xfrm>
            <a:off x="376311" y="1172177"/>
            <a:ext cx="1205808" cy="57456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id-ID" sz="2000" b="1" kern="0" dirty="0">
                <a:solidFill>
                  <a:schemeClr val="bg1"/>
                </a:solidFill>
              </a:rPr>
              <a:t>Vision</a:t>
            </a:r>
            <a:endParaRPr lang="en-US" sz="2000" b="1" kern="0" dirty="0">
              <a:solidFill>
                <a:schemeClr val="bg1"/>
              </a:solidFill>
            </a:endParaRPr>
          </a:p>
        </p:txBody>
      </p:sp>
      <p:sp>
        <p:nvSpPr>
          <p:cNvPr id="6" name="Content Placeholder 2"/>
          <p:cNvSpPr txBox="1">
            <a:spLocks/>
          </p:cNvSpPr>
          <p:nvPr/>
        </p:nvSpPr>
        <p:spPr>
          <a:xfrm>
            <a:off x="358615" y="2441964"/>
            <a:ext cx="5129615" cy="230609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Clr>
                <a:schemeClr val="bg1"/>
              </a:buClr>
              <a:buFont typeface="+mj-lt"/>
              <a:buAutoNum type="arabicPeriod"/>
            </a:pPr>
            <a:r>
              <a:rPr lang="en-AU" sz="1500" kern="0" dirty="0">
                <a:solidFill>
                  <a:schemeClr val="bg1"/>
                </a:solidFill>
              </a:rPr>
              <a:t>Enhance preventive measure through system improvements</a:t>
            </a:r>
          </a:p>
          <a:p>
            <a:pPr marL="342900" indent="-342900">
              <a:buClr>
                <a:schemeClr val="bg1"/>
              </a:buClr>
              <a:buFont typeface="+mj-lt"/>
              <a:buAutoNum type="arabicPeriod"/>
            </a:pPr>
            <a:r>
              <a:rPr lang="en-AU" sz="1500" kern="0" dirty="0">
                <a:solidFill>
                  <a:schemeClr val="bg1"/>
                </a:solidFill>
              </a:rPr>
              <a:t>Enhance preventive measure through comprehensive anti-corruption education</a:t>
            </a:r>
          </a:p>
          <a:p>
            <a:pPr marL="342900" indent="-342900">
              <a:buClr>
                <a:schemeClr val="bg1"/>
              </a:buClr>
              <a:buFont typeface="+mj-lt"/>
              <a:buAutoNum type="arabicPeriod"/>
            </a:pPr>
            <a:r>
              <a:rPr lang="en-AU" sz="1500" kern="0" dirty="0">
                <a:solidFill>
                  <a:schemeClr val="bg1"/>
                </a:solidFill>
              </a:rPr>
              <a:t>Eradicate corruption effectively, accountable, professional, and in line with the law</a:t>
            </a:r>
          </a:p>
          <a:p>
            <a:pPr marL="342900" indent="-342900">
              <a:buClr>
                <a:schemeClr val="bg1"/>
              </a:buClr>
              <a:buFont typeface="+mj-lt"/>
              <a:buAutoNum type="arabicPeriod"/>
            </a:pPr>
            <a:r>
              <a:rPr lang="en-AU" sz="1500" kern="0" dirty="0">
                <a:solidFill>
                  <a:schemeClr val="bg1"/>
                </a:solidFill>
              </a:rPr>
              <a:t>Enhance accountability, professionalism, and integrity of the Corruption Eradication Commission in the implementation of its duties and authority</a:t>
            </a:r>
          </a:p>
        </p:txBody>
      </p:sp>
      <p:sp>
        <p:nvSpPr>
          <p:cNvPr id="13" name="Google Shape;110;p19"/>
          <p:cNvSpPr/>
          <p:nvPr/>
        </p:nvSpPr>
        <p:spPr>
          <a:xfrm rot="10800000">
            <a:off x="6045200" y="-10392"/>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
            <a:extLst>
              <a:ext uri="{FF2B5EF4-FFF2-40B4-BE49-F238E27FC236}">
                <a16:creationId xmlns:a16="http://schemas.microsoft.com/office/drawing/2014/main" id="{EA55846D-BA9D-3946-A4F0-69B89338A03D}"/>
              </a:ext>
            </a:extLst>
          </p:cNvPr>
          <p:cNvSpPr txBox="1">
            <a:spLocks/>
          </p:cNvSpPr>
          <p:nvPr/>
        </p:nvSpPr>
        <p:spPr>
          <a:xfrm>
            <a:off x="358615" y="2136676"/>
            <a:ext cx="1330023" cy="38066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id-ID" sz="2000" b="1" kern="0" dirty="0">
                <a:solidFill>
                  <a:schemeClr val="bg1"/>
                </a:solidFill>
              </a:rPr>
              <a:t>Mission</a:t>
            </a:r>
            <a:endParaRPr lang="en-US" sz="2000" b="1" kern="0" dirty="0">
              <a:solidFill>
                <a:schemeClr val="bg1"/>
              </a:solidFill>
            </a:endParaRPr>
          </a:p>
        </p:txBody>
      </p:sp>
      <p:sp>
        <p:nvSpPr>
          <p:cNvPr id="25" name="Content Placeholder 2">
            <a:extLst>
              <a:ext uri="{FF2B5EF4-FFF2-40B4-BE49-F238E27FC236}">
                <a16:creationId xmlns:a16="http://schemas.microsoft.com/office/drawing/2014/main" id="{52EF07C8-1554-D74E-B520-1ADCED7C851C}"/>
              </a:ext>
            </a:extLst>
          </p:cNvPr>
          <p:cNvSpPr txBox="1">
            <a:spLocks/>
          </p:cNvSpPr>
          <p:nvPr/>
        </p:nvSpPr>
        <p:spPr>
          <a:xfrm>
            <a:off x="373717" y="1468197"/>
            <a:ext cx="4614753" cy="92279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AU" sz="1500" kern="0" dirty="0">
                <a:solidFill>
                  <a:schemeClr val="bg1"/>
                </a:solidFill>
              </a:rPr>
              <a:t>Together with the people, decrease the level of corruption for better Indonesia</a:t>
            </a:r>
          </a:p>
        </p:txBody>
      </p:sp>
      <p:sp>
        <p:nvSpPr>
          <p:cNvPr id="9" name="Title 1">
            <a:extLst>
              <a:ext uri="{FF2B5EF4-FFF2-40B4-BE49-F238E27FC236}">
                <a16:creationId xmlns:a16="http://schemas.microsoft.com/office/drawing/2014/main" id="{1460BEDB-DAE4-B047-81F2-E2D918A5645C}"/>
              </a:ext>
            </a:extLst>
          </p:cNvPr>
          <p:cNvSpPr txBox="1">
            <a:spLocks/>
          </p:cNvSpPr>
          <p:nvPr/>
        </p:nvSpPr>
        <p:spPr>
          <a:xfrm>
            <a:off x="2719800" y="546169"/>
            <a:ext cx="3817625" cy="57456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id-ID" sz="2400" b="1" kern="0" dirty="0">
                <a:solidFill>
                  <a:srgbClr val="FFD900"/>
                </a:solidFill>
              </a:rPr>
              <a:t>KPK Vision and Mission</a:t>
            </a:r>
            <a:endParaRPr lang="en-US" sz="2400" b="1" kern="0" dirty="0">
              <a:solidFill>
                <a:srgbClr val="FFD900"/>
              </a:solidFill>
            </a:endParaRPr>
          </a:p>
        </p:txBody>
      </p:sp>
      <p:pic>
        <p:nvPicPr>
          <p:cNvPr id="10" name="Picture 9">
            <a:extLst>
              <a:ext uri="{FF2B5EF4-FFF2-40B4-BE49-F238E27FC236}">
                <a16:creationId xmlns:a16="http://schemas.microsoft.com/office/drawing/2014/main" id="{C587F428-D101-2E47-9D99-92750D3C62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91" r="16370"/>
          <a:stretch/>
        </p:blipFill>
        <p:spPr>
          <a:xfrm>
            <a:off x="5822819" y="1336902"/>
            <a:ext cx="2901395" cy="2792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903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Google Shape;110;p19"/>
          <p:cNvSpPr/>
          <p:nvPr/>
        </p:nvSpPr>
        <p:spPr>
          <a:xfrm rot="10800000">
            <a:off x="6045200" y="-10392"/>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 1">
            <a:extLst>
              <a:ext uri="{FF2B5EF4-FFF2-40B4-BE49-F238E27FC236}">
                <a16:creationId xmlns:a16="http://schemas.microsoft.com/office/drawing/2014/main" id="{26600F94-1863-1341-87A8-879AD1ED018D}"/>
              </a:ext>
            </a:extLst>
          </p:cNvPr>
          <p:cNvGraphicFramePr/>
          <p:nvPr>
            <p:extLst>
              <p:ext uri="{D42A27DB-BD31-4B8C-83A1-F6EECF244321}">
                <p14:modId xmlns:p14="http://schemas.microsoft.com/office/powerpoint/2010/main" val="934948468"/>
              </p:ext>
            </p:extLst>
          </p:nvPr>
        </p:nvGraphicFramePr>
        <p:xfrm>
          <a:off x="-5342" y="1389951"/>
          <a:ext cx="9144000" cy="3406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91A0033-CA5C-6548-B786-718A54336F4C}"/>
              </a:ext>
            </a:extLst>
          </p:cNvPr>
          <p:cNvSpPr txBox="1">
            <a:spLocks/>
          </p:cNvSpPr>
          <p:nvPr/>
        </p:nvSpPr>
        <p:spPr>
          <a:xfrm>
            <a:off x="3345017" y="927086"/>
            <a:ext cx="2443281" cy="38793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kern="1200" baseline="0">
                <a:solidFill>
                  <a:srgbClr val="FFFF00"/>
                </a:solidFill>
                <a:effectLst>
                  <a:outerShdw blurRad="50800" dist="38100" dir="2700000" algn="tl" rotWithShape="0">
                    <a:prstClr val="black">
                      <a:alpha val="40000"/>
                    </a:prstClr>
                  </a:outerShdw>
                </a:effectLst>
                <a:latin typeface="+mj-lt"/>
                <a:ea typeface="+mj-ea"/>
                <a:cs typeface="+mj-cs"/>
              </a:defRPr>
            </a:lvl1pPr>
          </a:lstStyle>
          <a:p>
            <a:pPr marL="0" marR="0" lvl="0" indent="0" algn="ctr" defTabSz="914400" rtl="0" eaLnBrk="1" fontAlgn="auto" latinLnBrk="0" hangingPunct="1">
              <a:lnSpc>
                <a:spcPct val="60000"/>
              </a:lnSpc>
              <a:spcBef>
                <a:spcPct val="0"/>
              </a:spcBef>
              <a:buClrTx/>
              <a:buSzTx/>
              <a:buFontTx/>
              <a:buNone/>
              <a:tabLst/>
              <a:defRPr/>
            </a:pPr>
            <a:r>
              <a:rPr kumimoji="0" lang="id-ID" sz="1600" b="1" i="0" u="none" strike="noStrike" kern="1200" cap="none" spc="0" normalizeH="0" baseline="0" noProof="0" dirty="0">
                <a:ln>
                  <a:noFill/>
                </a:ln>
                <a:effectLst>
                  <a:outerShdw blurRad="50800" dist="38100" dir="2700000" algn="tl" rotWithShape="0">
                    <a:prstClr val="black">
                      <a:alpha val="40000"/>
                    </a:prstClr>
                  </a:outerShdw>
                </a:effectLst>
                <a:uLnTx/>
                <a:uFillTx/>
                <a:latin typeface="Calibri"/>
                <a:ea typeface="+mj-ea"/>
                <a:cs typeface="+mj-cs"/>
              </a:rPr>
              <a:t> </a:t>
            </a:r>
            <a:r>
              <a:rPr lang="id-ID" sz="1600" b="1" dirty="0">
                <a:solidFill>
                  <a:schemeClr val="bg1"/>
                </a:solidFill>
                <a:latin typeface="Calibri"/>
              </a:rPr>
              <a:t>B</a:t>
            </a:r>
            <a:r>
              <a:rPr kumimoji="0" lang="id-ID" sz="16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a:ea typeface="+mj-ea"/>
                <a:cs typeface="+mj-cs"/>
              </a:rPr>
              <a:t>ased on Law No.19/2019</a:t>
            </a:r>
            <a:endParaRPr kumimoji="0" lang="en-US" sz="16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a:ea typeface="+mj-ea"/>
              <a:cs typeface="+mj-cs"/>
            </a:endParaRPr>
          </a:p>
        </p:txBody>
      </p:sp>
      <p:sp>
        <p:nvSpPr>
          <p:cNvPr id="7" name="Title 1">
            <a:extLst>
              <a:ext uri="{FF2B5EF4-FFF2-40B4-BE49-F238E27FC236}">
                <a16:creationId xmlns:a16="http://schemas.microsoft.com/office/drawing/2014/main" id="{D7ED1B1F-9C66-A842-A8D9-F0EF0D8D5538}"/>
              </a:ext>
            </a:extLst>
          </p:cNvPr>
          <p:cNvSpPr txBox="1">
            <a:spLocks/>
          </p:cNvSpPr>
          <p:nvPr/>
        </p:nvSpPr>
        <p:spPr>
          <a:xfrm>
            <a:off x="3497723" y="537589"/>
            <a:ext cx="2137870" cy="58346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id-ID" sz="2800" b="1" kern="0" dirty="0">
                <a:solidFill>
                  <a:srgbClr val="FFD903"/>
                </a:solidFill>
              </a:rPr>
              <a:t>KPK Duties</a:t>
            </a:r>
            <a:endParaRPr lang="en-US" sz="2800" b="1" kern="0" dirty="0">
              <a:solidFill>
                <a:srgbClr val="FFD903"/>
              </a:solidFill>
            </a:endParaRPr>
          </a:p>
        </p:txBody>
      </p:sp>
    </p:spTree>
    <p:extLst>
      <p:ext uri="{BB962C8B-B14F-4D97-AF65-F5344CB8AC3E}">
        <p14:creationId xmlns:p14="http://schemas.microsoft.com/office/powerpoint/2010/main" val="34588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5</a:t>
            </a:fld>
            <a:endParaRPr lang="en" kern="0"/>
          </a:p>
        </p:txBody>
      </p:sp>
      <p:sp>
        <p:nvSpPr>
          <p:cNvPr id="5" name="Title 1"/>
          <p:cNvSpPr txBox="1">
            <a:spLocks/>
          </p:cNvSpPr>
          <p:nvPr/>
        </p:nvSpPr>
        <p:spPr>
          <a:xfrm>
            <a:off x="2128720" y="475726"/>
            <a:ext cx="5084281" cy="58346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id-ID" sz="2400" b="1" kern="0" dirty="0">
                <a:solidFill>
                  <a:srgbClr val="FFD903"/>
                </a:solidFill>
              </a:rPr>
              <a:t>Corruption Eradication Strategy</a:t>
            </a:r>
            <a:endParaRPr lang="en-US" sz="2400" b="1" kern="0" dirty="0">
              <a:solidFill>
                <a:srgbClr val="FFD903"/>
              </a:solidFill>
            </a:endParaRPr>
          </a:p>
        </p:txBody>
      </p:sp>
      <p:sp>
        <p:nvSpPr>
          <p:cNvPr id="13" name="Google Shape;110;p19"/>
          <p:cNvSpPr/>
          <p:nvPr/>
        </p:nvSpPr>
        <p:spPr>
          <a:xfrm rot="10800000">
            <a:off x="6045200" y="-10392"/>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 name="Diagram 26">
            <a:extLst>
              <a:ext uri="{FF2B5EF4-FFF2-40B4-BE49-F238E27FC236}">
                <a16:creationId xmlns:a16="http://schemas.microsoft.com/office/drawing/2014/main" id="{63CB9FED-DFEB-7B44-8535-7429EE0280F7}"/>
              </a:ext>
            </a:extLst>
          </p:cNvPr>
          <p:cNvGraphicFramePr/>
          <p:nvPr>
            <p:extLst>
              <p:ext uri="{D42A27DB-BD31-4B8C-83A1-F6EECF244321}">
                <p14:modId xmlns:p14="http://schemas.microsoft.com/office/powerpoint/2010/main" val="121337650"/>
              </p:ext>
            </p:extLst>
          </p:nvPr>
        </p:nvGraphicFramePr>
        <p:xfrm>
          <a:off x="448965" y="1059190"/>
          <a:ext cx="8093365" cy="38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81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6</a:t>
            </a:fld>
            <a:endParaRPr lang="en" kern="0"/>
          </a:p>
        </p:txBody>
      </p:sp>
      <p:sp>
        <p:nvSpPr>
          <p:cNvPr id="4" name="Rectangle 3"/>
          <p:cNvSpPr/>
          <p:nvPr/>
        </p:nvSpPr>
        <p:spPr>
          <a:xfrm>
            <a:off x="601668" y="1112203"/>
            <a:ext cx="7728977" cy="1938992"/>
          </a:xfrm>
          <a:prstGeom prst="rect">
            <a:avLst/>
          </a:prstGeom>
        </p:spPr>
        <p:txBody>
          <a:bodyPr wrap="square">
            <a:spAutoFit/>
          </a:bodyPr>
          <a:lstStyle/>
          <a:p>
            <a:pPr algn="ctr"/>
            <a:r>
              <a:rPr lang="en-US" sz="4000" b="1" dirty="0">
                <a:latin typeface="Playfair Display" panose="020B0604020202020204" charset="0"/>
              </a:rPr>
              <a:t>INDONESIA</a:t>
            </a:r>
          </a:p>
          <a:p>
            <a:pPr algn="ctr"/>
            <a:r>
              <a:rPr lang="en-US" sz="4000" b="1" dirty="0">
                <a:latin typeface="Playfair Display" panose="020B0604020202020204" charset="0"/>
              </a:rPr>
              <a:t>GLOBAL COMMITMENT IMPLEMENTATION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870" y="4098800"/>
            <a:ext cx="1620777" cy="557785"/>
          </a:xfrm>
          <a:prstGeom prst="rect">
            <a:avLst/>
          </a:prstGeom>
        </p:spPr>
      </p:pic>
      <p:sp>
        <p:nvSpPr>
          <p:cNvPr id="6" name="Rectangle 5">
            <a:extLst>
              <a:ext uri="{FF2B5EF4-FFF2-40B4-BE49-F238E27FC236}">
                <a16:creationId xmlns:a16="http://schemas.microsoft.com/office/drawing/2014/main" id="{18202409-C1FB-7A4E-9DA3-019AFC38A389}"/>
              </a:ext>
            </a:extLst>
          </p:cNvPr>
          <p:cNvSpPr/>
          <p:nvPr/>
        </p:nvSpPr>
        <p:spPr>
          <a:xfrm>
            <a:off x="3255311" y="2974832"/>
            <a:ext cx="2421690" cy="400110"/>
          </a:xfrm>
          <a:prstGeom prst="rect">
            <a:avLst/>
          </a:prstGeom>
        </p:spPr>
        <p:txBody>
          <a:bodyPr wrap="square">
            <a:spAutoFit/>
          </a:bodyPr>
          <a:lstStyle/>
          <a:p>
            <a:pPr algn="ctr"/>
            <a:r>
              <a:rPr lang="en-US" sz="2000" b="1" dirty="0">
                <a:latin typeface="Playfair Display" panose="020B0604020202020204" charset="0"/>
              </a:rPr>
              <a:t>KPK as Focal Point</a:t>
            </a:r>
          </a:p>
        </p:txBody>
      </p:sp>
    </p:spTree>
    <p:extLst>
      <p:ext uri="{BB962C8B-B14F-4D97-AF65-F5344CB8AC3E}">
        <p14:creationId xmlns:p14="http://schemas.microsoft.com/office/powerpoint/2010/main" val="98965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913" y="2605500"/>
            <a:ext cx="3048919" cy="2538000"/>
          </a:xfrm>
          <a:prstGeom prst="rect">
            <a:avLst/>
          </a:prstGeom>
        </p:spPr>
      </p:pic>
      <p:sp>
        <p:nvSpPr>
          <p:cNvPr id="17" name="Rectangle 16"/>
          <p:cNvSpPr/>
          <p:nvPr/>
        </p:nvSpPr>
        <p:spPr>
          <a:xfrm>
            <a:off x="6101796" y="748958"/>
            <a:ext cx="1806336" cy="1806970"/>
          </a:xfrm>
          <a:prstGeom prst="rect">
            <a:avLst/>
          </a:prstGeom>
        </p:spPr>
        <p:txBody>
          <a:bodyPr wrap="square">
            <a:spAutoFit/>
          </a:bodyPr>
          <a:lstStyle/>
          <a:p>
            <a:pPr marL="171446" indent="-171446" defTabSz="914378">
              <a:buFont typeface="Arial" panose="020B0604020202020204" pitchFamily="34" charset="0"/>
              <a:buChar char="•"/>
            </a:pPr>
            <a:r>
              <a:rPr lang="en-US" sz="1013" kern="0" dirty="0">
                <a:solidFill>
                  <a:schemeClr val="bg1"/>
                </a:solidFill>
                <a:latin typeface="Century Gothic" panose="020B0502020202020204" pitchFamily="34" charset="0"/>
                <a:ea typeface="Open Sans" panose="020B0606030504020204" pitchFamily="34" charset="0"/>
                <a:cs typeface="Open Sans" panose="020B0606030504020204" pitchFamily="34" charset="0"/>
                <a:sym typeface="Arial"/>
              </a:rPr>
              <a:t>anti-bribery </a:t>
            </a:r>
          </a:p>
          <a:p>
            <a:pPr marL="171446" indent="-171446" defTabSz="914378">
              <a:buFont typeface="Arial" panose="020B0604020202020204" pitchFamily="34" charset="0"/>
              <a:buChar char="•"/>
            </a:pPr>
            <a:r>
              <a:rPr lang="en-US" sz="1013" kern="0" dirty="0">
                <a:solidFill>
                  <a:schemeClr val="bg1"/>
                </a:solidFill>
                <a:latin typeface="Century Gothic" panose="020B0502020202020204" pitchFamily="34" charset="0"/>
                <a:ea typeface="Open Sans" panose="020B0606030504020204" pitchFamily="34" charset="0"/>
                <a:cs typeface="Open Sans" panose="020B0606030504020204" pitchFamily="34" charset="0"/>
                <a:sym typeface="Arial"/>
              </a:rPr>
              <a:t>fighting corruption in the public and private sectors, </a:t>
            </a:r>
          </a:p>
          <a:p>
            <a:pPr marL="171446" indent="-171446" defTabSz="914378">
              <a:buFont typeface="Arial" panose="020B0604020202020204" pitchFamily="34" charset="0"/>
              <a:buChar char="•"/>
            </a:pPr>
            <a:r>
              <a:rPr lang="en-US" sz="1013" kern="0" dirty="0">
                <a:solidFill>
                  <a:schemeClr val="bg1"/>
                </a:solidFill>
                <a:latin typeface="Century Gothic" panose="020B0502020202020204" pitchFamily="34" charset="0"/>
                <a:ea typeface="Open Sans" panose="020B0606030504020204" pitchFamily="34" charset="0"/>
                <a:cs typeface="Open Sans" panose="020B0606030504020204" pitchFamily="34" charset="0"/>
                <a:sym typeface="Arial"/>
              </a:rPr>
              <a:t>preventing access of corrupt persons to global financial systems, </a:t>
            </a:r>
          </a:p>
          <a:p>
            <a:pPr marL="171446" indent="-171446" defTabSz="914378">
              <a:buFont typeface="Arial" panose="020B0604020202020204" pitchFamily="34" charset="0"/>
              <a:buChar char="•"/>
            </a:pPr>
            <a:r>
              <a:rPr lang="en-US" sz="1013" kern="0" dirty="0">
                <a:solidFill>
                  <a:schemeClr val="bg1"/>
                </a:solidFill>
                <a:latin typeface="Century Gothic" panose="020B0502020202020204" pitchFamily="34" charset="0"/>
                <a:ea typeface="Open Sans" panose="020B0606030504020204" pitchFamily="34" charset="0"/>
                <a:cs typeface="Open Sans" panose="020B0606030504020204" pitchFamily="34" charset="0"/>
                <a:sym typeface="Arial"/>
              </a:rPr>
              <a:t>denial of entry, extradition and asset recovery</a:t>
            </a:r>
          </a:p>
        </p:txBody>
      </p:sp>
      <p:sp>
        <p:nvSpPr>
          <p:cNvPr id="2" name="Rectangle 1"/>
          <p:cNvSpPr/>
          <p:nvPr/>
        </p:nvSpPr>
        <p:spPr>
          <a:xfrm>
            <a:off x="3047038" y="0"/>
            <a:ext cx="3055964" cy="26055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AU" sz="600" kern="0">
              <a:solidFill>
                <a:srgbClr val="000000"/>
              </a:solidFill>
              <a:latin typeface="Century Gothic" panose="020B0502020202020204" pitchFamily="34" charset="0"/>
              <a:sym typeface="Arial"/>
            </a:endParaRPr>
          </a:p>
        </p:txBody>
      </p:sp>
      <p:sp>
        <p:nvSpPr>
          <p:cNvPr id="3" name="Rectangle 2"/>
          <p:cNvSpPr/>
          <p:nvPr/>
        </p:nvSpPr>
        <p:spPr>
          <a:xfrm>
            <a:off x="-26" y="2605500"/>
            <a:ext cx="3055964" cy="253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AU" sz="600" kern="0">
              <a:solidFill>
                <a:srgbClr val="000000"/>
              </a:solidFill>
              <a:latin typeface="Century Gothic" panose="020B0502020202020204" pitchFamily="34" charset="0"/>
              <a:sym typeface="Arial"/>
            </a:endParaRPr>
          </a:p>
        </p:txBody>
      </p:sp>
      <p:sp>
        <p:nvSpPr>
          <p:cNvPr id="4" name="Rectangle 3"/>
          <p:cNvSpPr/>
          <p:nvPr/>
        </p:nvSpPr>
        <p:spPr>
          <a:xfrm>
            <a:off x="6101797" y="2617999"/>
            <a:ext cx="3081620" cy="2538000"/>
          </a:xfrm>
          <a:prstGeom prst="rect">
            <a:avLst/>
          </a:prstGeom>
          <a:solidFill>
            <a:srgbClr val="AD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1350" dirty="0">
              <a:solidFill>
                <a:prstClr val="white"/>
              </a:solidFill>
              <a:latin typeface="Calibri" panose="020F0502020204030204"/>
            </a:endParaRPr>
          </a:p>
        </p:txBody>
      </p:sp>
      <p:sp>
        <p:nvSpPr>
          <p:cNvPr id="5" name="Rectangle 4"/>
          <p:cNvSpPr/>
          <p:nvPr/>
        </p:nvSpPr>
        <p:spPr>
          <a:xfrm>
            <a:off x="191430" y="74520"/>
            <a:ext cx="2769307" cy="646331"/>
          </a:xfrm>
          <a:prstGeom prst="rect">
            <a:avLst/>
          </a:prstGeom>
        </p:spPr>
        <p:txBody>
          <a:bodyPr wrap="square">
            <a:spAutoFit/>
          </a:bodyPr>
          <a:lstStyle/>
          <a:p>
            <a:pPr algn="r" defTabSz="914378"/>
            <a:r>
              <a:rPr lang="en-AU" kern="0" dirty="0">
                <a:solidFill>
                  <a:prstClr val="white"/>
                </a:solidFill>
                <a:latin typeface="Century Gothic" panose="020B0502020202020204" pitchFamily="34" charset="0"/>
                <a:cs typeface="Arial"/>
                <a:sym typeface="Arial"/>
              </a:rPr>
              <a:t>United Nations Against Corruption (UNCAC)</a:t>
            </a:r>
          </a:p>
        </p:txBody>
      </p:sp>
      <p:sp>
        <p:nvSpPr>
          <p:cNvPr id="6" name="Rectangle 5"/>
          <p:cNvSpPr/>
          <p:nvPr/>
        </p:nvSpPr>
        <p:spPr>
          <a:xfrm>
            <a:off x="3110268" y="404490"/>
            <a:ext cx="3065972" cy="1912062"/>
          </a:xfrm>
          <a:prstGeom prst="rect">
            <a:avLst/>
          </a:prstGeom>
        </p:spPr>
        <p:txBody>
          <a:bodyPr wrap="square">
            <a:spAutoFit/>
          </a:bodyPr>
          <a:lstStyle/>
          <a:p>
            <a:pPr algn="ctr" defTabSz="914378"/>
            <a:r>
              <a:rPr lang="en-AU" sz="3000" kern="0" dirty="0">
                <a:solidFill>
                  <a:srgbClr val="000000"/>
                </a:solidFill>
                <a:latin typeface="Century Gothic" panose="020B0502020202020204" pitchFamily="34" charset="0"/>
                <a:cs typeface="Arial"/>
                <a:sym typeface="Arial"/>
              </a:rPr>
              <a:t>MULTILATERAL</a:t>
            </a:r>
            <a:endParaRPr lang="en-AU" sz="3150" kern="0" dirty="0">
              <a:solidFill>
                <a:srgbClr val="000000"/>
              </a:solidFill>
              <a:latin typeface="Century Gothic" panose="020B0502020202020204" pitchFamily="34" charset="0"/>
              <a:cs typeface="Arial"/>
              <a:sym typeface="Arial"/>
            </a:endParaRPr>
          </a:p>
          <a:p>
            <a:pPr algn="ctr" defTabSz="914378"/>
            <a:r>
              <a:rPr lang="en-AU" sz="2025" kern="0" dirty="0">
                <a:solidFill>
                  <a:srgbClr val="000000"/>
                </a:solidFill>
                <a:latin typeface="Century Gothic" panose="020B0502020202020204" pitchFamily="34" charset="0"/>
                <a:cs typeface="Arial"/>
                <a:sym typeface="Arial"/>
              </a:rPr>
              <a:t>COOPERATION</a:t>
            </a:r>
          </a:p>
          <a:p>
            <a:pPr algn="ctr" defTabSz="914378"/>
            <a:r>
              <a:rPr lang="en-AU" sz="6800" kern="0" dirty="0">
                <a:solidFill>
                  <a:srgbClr val="000000"/>
                </a:solidFill>
                <a:latin typeface="Century Gothic" panose="020B0502020202020204" pitchFamily="34" charset="0"/>
                <a:cs typeface="Arial"/>
                <a:sym typeface="Arial"/>
              </a:rPr>
              <a:t>2021</a:t>
            </a:r>
          </a:p>
        </p:txBody>
      </p:sp>
      <p:sp>
        <p:nvSpPr>
          <p:cNvPr id="14" name="Rectangle 13"/>
          <p:cNvSpPr/>
          <p:nvPr/>
        </p:nvSpPr>
        <p:spPr>
          <a:xfrm>
            <a:off x="3230438" y="2737665"/>
            <a:ext cx="2870871" cy="338554"/>
          </a:xfrm>
          <a:prstGeom prst="rect">
            <a:avLst/>
          </a:prstGeom>
        </p:spPr>
        <p:txBody>
          <a:bodyPr wrap="square">
            <a:spAutoFit/>
          </a:bodyPr>
          <a:lstStyle/>
          <a:p>
            <a:pPr algn="ctr" defTabSz="914378"/>
            <a:r>
              <a:rPr lang="en-AU" sz="1600" kern="0" dirty="0">
                <a:latin typeface="Century Gothic" panose="020B0502020202020204" pitchFamily="34" charset="0"/>
                <a:cs typeface="Arial"/>
                <a:sym typeface="Arial"/>
              </a:rPr>
              <a:t>Other International Forum</a:t>
            </a:r>
          </a:p>
        </p:txBody>
      </p:sp>
      <p:sp>
        <p:nvSpPr>
          <p:cNvPr id="16" name="Rectangle 15"/>
          <p:cNvSpPr/>
          <p:nvPr/>
        </p:nvSpPr>
        <p:spPr>
          <a:xfrm>
            <a:off x="6142417" y="76638"/>
            <a:ext cx="2399913" cy="646331"/>
          </a:xfrm>
          <a:prstGeom prst="rect">
            <a:avLst/>
          </a:prstGeom>
        </p:spPr>
        <p:txBody>
          <a:bodyPr wrap="square">
            <a:spAutoFit/>
          </a:bodyPr>
          <a:lstStyle/>
          <a:p>
            <a:pPr defTabSz="914378"/>
            <a:r>
              <a:rPr lang="en-AU" kern="0" dirty="0">
                <a:solidFill>
                  <a:prstClr val="white"/>
                </a:solidFill>
                <a:latin typeface="Century Gothic" panose="020B0502020202020204" pitchFamily="34" charset="0"/>
                <a:cs typeface="Arial"/>
                <a:sym typeface="Arial"/>
              </a:rPr>
              <a:t>G20 Anti Corruption Working Group</a:t>
            </a:r>
          </a:p>
        </p:txBody>
      </p:sp>
      <p:sp>
        <p:nvSpPr>
          <p:cNvPr id="18" name="Rectangle 17"/>
          <p:cNvSpPr/>
          <p:nvPr/>
        </p:nvSpPr>
        <p:spPr>
          <a:xfrm>
            <a:off x="6207551" y="2623497"/>
            <a:ext cx="2850150" cy="584775"/>
          </a:xfrm>
          <a:prstGeom prst="rect">
            <a:avLst/>
          </a:prstGeom>
        </p:spPr>
        <p:txBody>
          <a:bodyPr wrap="square">
            <a:spAutoFit/>
          </a:bodyPr>
          <a:lstStyle/>
          <a:p>
            <a:pPr algn="ctr" defTabSz="914378"/>
            <a:r>
              <a:rPr lang="en-AU" sz="1600" kern="0" dirty="0">
                <a:solidFill>
                  <a:srgbClr val="000000"/>
                </a:solidFill>
                <a:latin typeface="Century Gothic" panose="020B0502020202020204" pitchFamily="34" charset="0"/>
                <a:cs typeface="Arial"/>
                <a:sym typeface="Arial"/>
              </a:rPr>
              <a:t>ASEAN Parties Against Corruption (ASEANPAC)</a:t>
            </a:r>
          </a:p>
        </p:txBody>
      </p:sp>
      <p:sp>
        <p:nvSpPr>
          <p:cNvPr id="19" name="Rectangle 18"/>
          <p:cNvSpPr/>
          <p:nvPr/>
        </p:nvSpPr>
        <p:spPr>
          <a:xfrm>
            <a:off x="6152291" y="3416073"/>
            <a:ext cx="2033766" cy="253916"/>
          </a:xfrm>
          <a:prstGeom prst="rect">
            <a:avLst/>
          </a:prstGeom>
        </p:spPr>
        <p:txBody>
          <a:bodyPr wrap="square">
            <a:spAutoFit/>
          </a:bodyPr>
          <a:lstStyle/>
          <a:p>
            <a:pPr defTabSz="914378"/>
            <a:endParaRPr lang="en-AU" sz="1050" kern="0" dirty="0">
              <a:solidFill>
                <a:srgbClr val="000000"/>
              </a:solidFill>
              <a:latin typeface="Century Gothic" panose="020B0502020202020204" pitchFamily="34" charset="0"/>
              <a:ea typeface="Open Sans" panose="020B0606030504020204" pitchFamily="34" charset="0"/>
              <a:cs typeface="Open Sans" panose="020B0606030504020204" pitchFamily="34" charset="0"/>
              <a:sym typeface="Arial"/>
            </a:endParaRPr>
          </a:p>
        </p:txBody>
      </p:sp>
      <p:sp>
        <p:nvSpPr>
          <p:cNvPr id="20" name="Rectangle 19"/>
          <p:cNvSpPr/>
          <p:nvPr/>
        </p:nvSpPr>
        <p:spPr>
          <a:xfrm>
            <a:off x="1167921" y="2079802"/>
            <a:ext cx="1816437" cy="338554"/>
          </a:xfrm>
          <a:prstGeom prst="rect">
            <a:avLst/>
          </a:prstGeom>
        </p:spPr>
        <p:txBody>
          <a:bodyPr wrap="square">
            <a:spAutoFit/>
          </a:bodyPr>
          <a:lstStyle/>
          <a:p>
            <a:pPr algn="ctr" defTabSz="914378"/>
            <a:r>
              <a:rPr lang="en-AU" sz="1600" b="1" kern="0" dirty="0">
                <a:solidFill>
                  <a:schemeClr val="bg1"/>
                </a:solidFill>
                <a:latin typeface="Century Gothic" panose="020B0502020202020204" pitchFamily="34" charset="0"/>
                <a:cs typeface="Arial"/>
                <a:sym typeface="Arial"/>
              </a:rPr>
              <a:t>187 State Parties</a:t>
            </a:r>
            <a:endParaRPr lang="en-AU" sz="1350" kern="0" dirty="0">
              <a:solidFill>
                <a:schemeClr val="bg1"/>
              </a:solidFill>
              <a:latin typeface="Century Gothic" panose="020B0502020202020204" pitchFamily="34" charset="0"/>
              <a:cs typeface="Arial"/>
              <a:sym typeface="Arial"/>
            </a:endParaRPr>
          </a:p>
        </p:txBody>
      </p:sp>
      <p:sp>
        <p:nvSpPr>
          <p:cNvPr id="21" name="Rectangle 20"/>
          <p:cNvSpPr/>
          <p:nvPr/>
        </p:nvSpPr>
        <p:spPr>
          <a:xfrm>
            <a:off x="299651" y="2074125"/>
            <a:ext cx="697627" cy="369332"/>
          </a:xfrm>
          <a:prstGeom prst="rect">
            <a:avLst/>
          </a:prstGeom>
        </p:spPr>
        <p:txBody>
          <a:bodyPr wrap="none">
            <a:spAutoFit/>
          </a:bodyPr>
          <a:lstStyle/>
          <a:p>
            <a:pPr defTabSz="914378"/>
            <a:r>
              <a:rPr lang="en-AU" kern="0" dirty="0">
                <a:solidFill>
                  <a:schemeClr val="bg1"/>
                </a:solidFill>
                <a:latin typeface="Century Gothic" panose="020B0502020202020204" pitchFamily="34" charset="0"/>
                <a:cs typeface="Arial"/>
                <a:sym typeface="Arial"/>
              </a:rPr>
              <a:t>2020</a:t>
            </a:r>
            <a:endParaRPr lang="en-AU" sz="2700" kern="0" dirty="0">
              <a:solidFill>
                <a:schemeClr val="bg1"/>
              </a:solidFill>
              <a:latin typeface="Century Gothic" panose="020B0502020202020204" pitchFamily="34" charset="0"/>
              <a:cs typeface="Arial"/>
              <a:sym typeface="Arial"/>
            </a:endParaRPr>
          </a:p>
        </p:txBody>
      </p:sp>
      <p:sp>
        <p:nvSpPr>
          <p:cNvPr id="22" name="Right Arrow 21"/>
          <p:cNvSpPr/>
          <p:nvPr/>
        </p:nvSpPr>
        <p:spPr>
          <a:xfrm>
            <a:off x="1038343" y="2169066"/>
            <a:ext cx="179372" cy="1600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AU" sz="1400" kern="0">
              <a:solidFill>
                <a:srgbClr val="FFFFFF"/>
              </a:solidFill>
              <a:latin typeface="Century Gothic" panose="020B0502020202020204" pitchFamily="34" charset="0"/>
              <a:sym typeface="Arial"/>
            </a:endParaRPr>
          </a:p>
        </p:txBody>
      </p:sp>
      <p:sp>
        <p:nvSpPr>
          <p:cNvPr id="27" name="Rectangle 26"/>
          <p:cNvSpPr/>
          <p:nvPr/>
        </p:nvSpPr>
        <p:spPr>
          <a:xfrm>
            <a:off x="417947" y="3212357"/>
            <a:ext cx="524503" cy="461665"/>
          </a:xfrm>
          <a:prstGeom prst="rect">
            <a:avLst/>
          </a:prstGeom>
        </p:spPr>
        <p:txBody>
          <a:bodyPr wrap="none">
            <a:spAutoFit/>
          </a:bodyPr>
          <a:lstStyle/>
          <a:p>
            <a:pPr algn="ctr" defTabSz="914378"/>
            <a:r>
              <a:rPr lang="en-AU" sz="2400" kern="0" dirty="0">
                <a:solidFill>
                  <a:srgbClr val="000000"/>
                </a:solidFill>
                <a:latin typeface="Century Gothic" panose="020B0502020202020204" pitchFamily="34" charset="0"/>
                <a:ea typeface="Open Sans" panose="020B0606030504020204" pitchFamily="34" charset="0"/>
                <a:cs typeface="Open Sans" panose="020B0606030504020204" pitchFamily="34" charset="0"/>
                <a:sym typeface="Arial"/>
              </a:rPr>
              <a:t>21</a:t>
            </a:r>
            <a:endParaRPr lang="en-AU" sz="3200" kern="0" dirty="0">
              <a:solidFill>
                <a:srgbClr val="000000"/>
              </a:solidFill>
              <a:latin typeface="Century Gothic" panose="020B0502020202020204" pitchFamily="34" charset="0"/>
              <a:ea typeface="Open Sans" panose="020B0606030504020204" pitchFamily="34" charset="0"/>
              <a:cs typeface="Open Sans" panose="020B0606030504020204" pitchFamily="34" charset="0"/>
              <a:sym typeface="Arial"/>
            </a:endParaRPr>
          </a:p>
        </p:txBody>
      </p:sp>
      <p:sp>
        <p:nvSpPr>
          <p:cNvPr id="28" name="Rectangle 27"/>
          <p:cNvSpPr/>
          <p:nvPr/>
        </p:nvSpPr>
        <p:spPr>
          <a:xfrm>
            <a:off x="163477" y="3553088"/>
            <a:ext cx="995786" cy="276999"/>
          </a:xfrm>
          <a:prstGeom prst="rect">
            <a:avLst/>
          </a:prstGeom>
        </p:spPr>
        <p:txBody>
          <a:bodyPr wrap="none">
            <a:spAutoFit/>
          </a:bodyPr>
          <a:lstStyle/>
          <a:p>
            <a:pPr algn="ctr" defTabSz="914378"/>
            <a:r>
              <a:rPr lang="en-AU" sz="1200" kern="0" dirty="0">
                <a:solidFill>
                  <a:srgbClr val="000000"/>
                </a:solidFill>
                <a:latin typeface="Century Gothic" panose="020B0502020202020204" pitchFamily="34" charset="0"/>
                <a:ea typeface="Open Sans" panose="020B0606030504020204" pitchFamily="34" charset="0"/>
                <a:cs typeface="Open Sans" panose="020B0606030504020204" pitchFamily="34" charset="0"/>
                <a:sym typeface="Arial"/>
              </a:rPr>
              <a:t>Economies</a:t>
            </a:r>
            <a:endParaRPr lang="en-AU" sz="1600" kern="0" dirty="0">
              <a:solidFill>
                <a:srgbClr val="000000"/>
              </a:solidFill>
              <a:latin typeface="Century Gothic" panose="020B0502020202020204" pitchFamily="34" charset="0"/>
              <a:ea typeface="Open Sans" panose="020B0606030504020204" pitchFamily="34" charset="0"/>
              <a:cs typeface="Open Sans" panose="020B0606030504020204" pitchFamily="34" charset="0"/>
              <a:sym typeface="Arial"/>
            </a:endParaRPr>
          </a:p>
        </p:txBody>
      </p:sp>
      <p:sp>
        <p:nvSpPr>
          <p:cNvPr id="29" name="Right Arrow 28"/>
          <p:cNvSpPr/>
          <p:nvPr/>
        </p:nvSpPr>
        <p:spPr>
          <a:xfrm rot="5400000">
            <a:off x="553953" y="3895158"/>
            <a:ext cx="179372" cy="1600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AU" sz="1400" kern="0">
              <a:solidFill>
                <a:srgbClr val="FFFFFF"/>
              </a:solidFill>
              <a:latin typeface="Century Gothic" panose="020B0502020202020204" pitchFamily="34" charset="0"/>
              <a:sym typeface="Arial"/>
            </a:endParaRPr>
          </a:p>
        </p:txBody>
      </p:sp>
      <p:sp>
        <p:nvSpPr>
          <p:cNvPr id="31" name="Rectangle 30"/>
          <p:cNvSpPr/>
          <p:nvPr/>
        </p:nvSpPr>
        <p:spPr>
          <a:xfrm>
            <a:off x="1325544" y="3275939"/>
            <a:ext cx="1833066" cy="1546577"/>
          </a:xfrm>
          <a:prstGeom prst="rect">
            <a:avLst/>
          </a:prstGeom>
        </p:spPr>
        <p:txBody>
          <a:bodyPr wrap="square">
            <a:spAutoFit/>
          </a:bodyPr>
          <a:lstStyle/>
          <a:p>
            <a:pPr marL="332185" lvl="1" indent="-214313" defTabSz="685800">
              <a:buFont typeface="Arial" panose="020B0604020202020204" pitchFamily="34" charset="0"/>
              <a:buChar char="•"/>
            </a:pPr>
            <a:r>
              <a:rPr lang="en-US" sz="1050" dirty="0">
                <a:solidFill>
                  <a:prstClr val="black"/>
                </a:solidFill>
                <a:latin typeface="Calibri" panose="020F0502020204030204"/>
              </a:rPr>
              <a:t>Santiago commitment to fight corruption and ensure transparency</a:t>
            </a:r>
          </a:p>
          <a:p>
            <a:pPr marL="332185" lvl="1" indent="-214313" defTabSz="685800">
              <a:buFont typeface="Arial" panose="020B0604020202020204" pitchFamily="34" charset="0"/>
              <a:buChar char="•"/>
            </a:pPr>
            <a:r>
              <a:rPr lang="en-US" sz="1050" dirty="0">
                <a:solidFill>
                  <a:prstClr val="black"/>
                </a:solidFill>
                <a:latin typeface="Calibri" panose="020F0502020204030204"/>
              </a:rPr>
              <a:t>APEC course of action on fighting corruption </a:t>
            </a:r>
          </a:p>
          <a:p>
            <a:pPr marL="332185" lvl="1" indent="-214313" defTabSz="685800">
              <a:buFont typeface="Arial" panose="020B0604020202020204" pitchFamily="34" charset="0"/>
              <a:buChar char="•"/>
            </a:pPr>
            <a:r>
              <a:rPr lang="en-US" sz="1050" dirty="0">
                <a:solidFill>
                  <a:prstClr val="black"/>
                </a:solidFill>
                <a:latin typeface="Calibri" panose="020F0502020204030204"/>
              </a:rPr>
              <a:t>APEC transparency standards</a:t>
            </a:r>
          </a:p>
          <a:p>
            <a:pPr marL="332185" lvl="1" indent="-214313" defTabSz="685800">
              <a:buFont typeface="Arial" panose="020B0604020202020204" pitchFamily="34" charset="0"/>
              <a:buChar char="•"/>
            </a:pPr>
            <a:r>
              <a:rPr lang="en-US" sz="1050" dirty="0">
                <a:solidFill>
                  <a:prstClr val="black"/>
                </a:solidFill>
                <a:latin typeface="Calibri" panose="020F0502020204030204"/>
              </a:rPr>
              <a:t>Beijing declaration on fighting corruption</a:t>
            </a:r>
          </a:p>
        </p:txBody>
      </p:sp>
      <p:sp>
        <p:nvSpPr>
          <p:cNvPr id="34" name="Rectangle 33"/>
          <p:cNvSpPr/>
          <p:nvPr/>
        </p:nvSpPr>
        <p:spPr>
          <a:xfrm>
            <a:off x="-388165" y="2693282"/>
            <a:ext cx="3348902" cy="553998"/>
          </a:xfrm>
          <a:prstGeom prst="rect">
            <a:avLst/>
          </a:prstGeom>
        </p:spPr>
        <p:txBody>
          <a:bodyPr wrap="square">
            <a:spAutoFit/>
          </a:bodyPr>
          <a:lstStyle/>
          <a:p>
            <a:pPr algn="r" defTabSz="914378"/>
            <a:r>
              <a:rPr lang="en-AU" sz="1500" kern="0" dirty="0">
                <a:solidFill>
                  <a:srgbClr val="000000"/>
                </a:solidFill>
                <a:latin typeface="Century Gothic" panose="020B0502020202020204" pitchFamily="34" charset="0"/>
                <a:cs typeface="Arial"/>
                <a:sym typeface="Arial"/>
              </a:rPr>
              <a:t>APEC Anti Corruption and Transparency Working Group</a:t>
            </a:r>
          </a:p>
        </p:txBody>
      </p:sp>
      <p:pic>
        <p:nvPicPr>
          <p:cNvPr id="35"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139" y="783011"/>
            <a:ext cx="985307" cy="1274610"/>
          </a:xfrm>
          <a:prstGeom prst="rect">
            <a:avLst/>
          </a:prstGeom>
          <a:effectLst>
            <a:glow rad="76200">
              <a:srgbClr val="FF0000">
                <a:alpha val="40000"/>
              </a:srgbClr>
            </a:glow>
            <a:softEdge rad="63500"/>
          </a:effectLst>
        </p:spPr>
      </p:pic>
      <p:sp>
        <p:nvSpPr>
          <p:cNvPr id="10" name="Rectangle 9"/>
          <p:cNvSpPr/>
          <p:nvPr/>
        </p:nvSpPr>
        <p:spPr>
          <a:xfrm>
            <a:off x="67680" y="765510"/>
            <a:ext cx="1737011" cy="1169551"/>
          </a:xfrm>
          <a:prstGeom prst="rect">
            <a:avLst/>
          </a:prstGeom>
        </p:spPr>
        <p:txBody>
          <a:bodyPr wrap="square">
            <a:spAutoFit/>
          </a:bodyPr>
          <a:lstStyle/>
          <a:p>
            <a:pPr marL="214313" indent="-214313" defTabSz="685800">
              <a:buFont typeface="Arial" panose="020B0604020202020204" pitchFamily="34" charset="0"/>
              <a:buChar char="•"/>
            </a:pPr>
            <a:r>
              <a:rPr lang="en-US" sz="1000" dirty="0">
                <a:solidFill>
                  <a:schemeClr val="bg1"/>
                </a:solidFill>
                <a:latin typeface="Century Gothic" panose="020B0502020202020204" pitchFamily="34" charset="0"/>
              </a:rPr>
              <a:t>Prevention Measures</a:t>
            </a:r>
          </a:p>
          <a:p>
            <a:pPr marL="214313" indent="-214313" defTabSz="685800">
              <a:buFont typeface="Arial" panose="020B0604020202020204" pitchFamily="34" charset="0"/>
              <a:buChar char="•"/>
            </a:pPr>
            <a:r>
              <a:rPr lang="en-US" sz="1000" dirty="0">
                <a:solidFill>
                  <a:schemeClr val="bg1"/>
                </a:solidFill>
                <a:latin typeface="Century Gothic" panose="020B0502020202020204" pitchFamily="34" charset="0"/>
              </a:rPr>
              <a:t>Asset Recovery</a:t>
            </a:r>
          </a:p>
          <a:p>
            <a:pPr marL="214313" indent="-214313" defTabSz="685800">
              <a:buFont typeface="Arial" panose="020B0604020202020204" pitchFamily="34" charset="0"/>
              <a:buChar char="•"/>
            </a:pPr>
            <a:r>
              <a:rPr lang="en-US" sz="1000" dirty="0">
                <a:solidFill>
                  <a:schemeClr val="bg1"/>
                </a:solidFill>
                <a:latin typeface="Century Gothic" panose="020B0502020202020204" pitchFamily="34" charset="0"/>
              </a:rPr>
              <a:t>Technical Assistance</a:t>
            </a:r>
          </a:p>
          <a:p>
            <a:pPr marL="214313" indent="-214313" defTabSz="685800">
              <a:buFont typeface="Arial" panose="020B0604020202020204" pitchFamily="34" charset="0"/>
              <a:buChar char="•"/>
            </a:pPr>
            <a:r>
              <a:rPr lang="en-US" sz="1000" dirty="0">
                <a:solidFill>
                  <a:schemeClr val="bg1"/>
                </a:solidFill>
                <a:latin typeface="Century Gothic" panose="020B0502020202020204" pitchFamily="34" charset="0"/>
              </a:rPr>
              <a:t>Criminalization and Law Enforcement</a:t>
            </a:r>
          </a:p>
          <a:p>
            <a:pPr marL="214313" indent="-214313" defTabSz="685800">
              <a:buFont typeface="Arial" panose="020B0604020202020204" pitchFamily="34" charset="0"/>
              <a:buChar char="•"/>
            </a:pPr>
            <a:r>
              <a:rPr lang="en-US" sz="1000" dirty="0">
                <a:solidFill>
                  <a:schemeClr val="bg1"/>
                </a:solidFill>
                <a:latin typeface="Century Gothic" panose="020B0502020202020204" pitchFamily="34" charset="0"/>
              </a:rPr>
              <a:t>International Cooperation</a:t>
            </a:r>
          </a:p>
        </p:txBody>
      </p:sp>
      <p:sp>
        <p:nvSpPr>
          <p:cNvPr id="11" name="TextBox 10"/>
          <p:cNvSpPr txBox="1"/>
          <p:nvPr/>
        </p:nvSpPr>
        <p:spPr>
          <a:xfrm>
            <a:off x="7436145" y="3208272"/>
            <a:ext cx="1710686" cy="1015663"/>
          </a:xfrm>
          <a:prstGeom prst="rect">
            <a:avLst/>
          </a:prstGeom>
          <a:noFill/>
        </p:spPr>
        <p:txBody>
          <a:bodyPr wrap="square" rtlCol="0">
            <a:spAutoFit/>
          </a:bodyPr>
          <a:lstStyle/>
          <a:p>
            <a:pPr marL="72629" lvl="1" defTabSz="685800"/>
            <a:r>
              <a:rPr lang="en-US" sz="1200" dirty="0">
                <a:solidFill>
                  <a:prstClr val="black"/>
                </a:solidFill>
                <a:latin typeface="Calibri" panose="020F0502020204030204"/>
              </a:rPr>
              <a:t>Collaborative efforts against corruption</a:t>
            </a:r>
          </a:p>
          <a:p>
            <a:pPr marL="72629" lvl="1" defTabSz="685800"/>
            <a:endParaRPr lang="en-US" sz="1200" dirty="0">
              <a:solidFill>
                <a:prstClr val="black"/>
              </a:solidFill>
              <a:latin typeface="Calibri" panose="020F0502020204030204"/>
            </a:endParaRPr>
          </a:p>
          <a:p>
            <a:pPr marL="72629" lvl="1" defTabSz="685800"/>
            <a:r>
              <a:rPr lang="en-US" sz="1200" dirty="0">
                <a:solidFill>
                  <a:prstClr val="black"/>
                </a:solidFill>
                <a:latin typeface="Calibri" panose="020F0502020204030204"/>
              </a:rPr>
              <a:t>Capacity and institutional building</a:t>
            </a:r>
          </a:p>
        </p:txBody>
      </p:sp>
      <p:sp>
        <p:nvSpPr>
          <p:cNvPr id="12" name="TextBox 11"/>
          <p:cNvSpPr txBox="1"/>
          <p:nvPr/>
        </p:nvSpPr>
        <p:spPr>
          <a:xfrm>
            <a:off x="3407756" y="4325092"/>
            <a:ext cx="2231646" cy="646331"/>
          </a:xfrm>
          <a:prstGeom prst="rect">
            <a:avLst/>
          </a:prstGeom>
          <a:noFill/>
        </p:spPr>
        <p:txBody>
          <a:bodyPr wrap="square" rtlCol="0">
            <a:spAutoFit/>
          </a:bodyPr>
          <a:lstStyle/>
          <a:p>
            <a:pPr algn="ctr" defTabSz="685800"/>
            <a:r>
              <a:rPr lang="en-US" sz="1200" dirty="0">
                <a:latin typeface="Calibri" panose="020F0502020204030204"/>
              </a:rPr>
              <a:t>IACC, ADB OECD Anti Corruption Initiative, International Anti Corruption Academy, </a:t>
            </a:r>
            <a:r>
              <a:rPr lang="en-US" sz="1200" dirty="0" err="1">
                <a:latin typeface="Calibri" panose="020F0502020204030204"/>
              </a:rPr>
              <a:t>etc</a:t>
            </a:r>
            <a:endParaRPr lang="en-US" sz="1200" dirty="0">
              <a:latin typeface="Calibri" panose="020F0502020204030204"/>
            </a:endParaRPr>
          </a:p>
        </p:txBody>
      </p:sp>
      <p:sp>
        <p:nvSpPr>
          <p:cNvPr id="13" name="TextBox 12"/>
          <p:cNvSpPr txBox="1"/>
          <p:nvPr/>
        </p:nvSpPr>
        <p:spPr>
          <a:xfrm>
            <a:off x="6784272" y="4209677"/>
            <a:ext cx="1969851" cy="877163"/>
          </a:xfrm>
          <a:prstGeom prst="rect">
            <a:avLst/>
          </a:prstGeom>
          <a:noFill/>
        </p:spPr>
        <p:txBody>
          <a:bodyPr wrap="square" rtlCol="0">
            <a:spAutoFit/>
          </a:bodyPr>
          <a:lstStyle/>
          <a:p>
            <a:pPr algn="ctr" defTabSz="685800"/>
            <a:r>
              <a:rPr lang="en-US" sz="2400" dirty="0">
                <a:solidFill>
                  <a:prstClr val="black"/>
                </a:solidFill>
                <a:latin typeface="Calibri" panose="020F0502020204030204"/>
              </a:rPr>
              <a:t>10</a:t>
            </a:r>
          </a:p>
          <a:p>
            <a:pPr algn="ctr" defTabSz="685800"/>
            <a:r>
              <a:rPr lang="en-US" sz="1350" dirty="0">
                <a:solidFill>
                  <a:prstClr val="black"/>
                </a:solidFill>
                <a:latin typeface="Calibri" panose="020F0502020204030204"/>
              </a:rPr>
              <a:t>ACA from ASEAN Countries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978" y="3285696"/>
            <a:ext cx="1171856" cy="93382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1293" t="2549" r="21292"/>
          <a:stretch/>
        </p:blipFill>
        <p:spPr>
          <a:xfrm>
            <a:off x="8001915" y="801782"/>
            <a:ext cx="1023931" cy="1132299"/>
          </a:xfrm>
          <a:prstGeom prst="rect">
            <a:avLst/>
          </a:prstGeom>
        </p:spPr>
      </p:pic>
      <p:sp>
        <p:nvSpPr>
          <p:cNvPr id="15" name="TextBox 14"/>
          <p:cNvSpPr txBox="1"/>
          <p:nvPr/>
        </p:nvSpPr>
        <p:spPr>
          <a:xfrm>
            <a:off x="7871930" y="2005336"/>
            <a:ext cx="1222600" cy="600164"/>
          </a:xfrm>
          <a:prstGeom prst="rect">
            <a:avLst/>
          </a:prstGeom>
          <a:noFill/>
        </p:spPr>
        <p:txBody>
          <a:bodyPr wrap="square" rtlCol="0">
            <a:spAutoFit/>
          </a:bodyPr>
          <a:lstStyle/>
          <a:p>
            <a:pPr algn="ctr"/>
            <a:r>
              <a:rPr lang="en-AU" sz="1100" dirty="0">
                <a:solidFill>
                  <a:schemeClr val="bg1"/>
                </a:solidFill>
              </a:rPr>
              <a:t>Indonesia will be G20 Chair in 2022</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80" y="3897997"/>
            <a:ext cx="1344423" cy="778350"/>
          </a:xfrm>
          <a:prstGeom prst="rect">
            <a:avLst/>
          </a:prstGeom>
        </p:spPr>
      </p:pic>
    </p:spTree>
    <p:extLst>
      <p:ext uri="{BB962C8B-B14F-4D97-AF65-F5344CB8AC3E}">
        <p14:creationId xmlns:p14="http://schemas.microsoft.com/office/powerpoint/2010/main" val="256853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863490" cy="551156"/>
          </a:xfrm>
        </p:spPr>
        <p:txBody>
          <a:bodyPr/>
          <a:lstStyle/>
          <a:p>
            <a:r>
              <a:rPr lang="en-US" sz="2800" b="1" dirty="0">
                <a:solidFill>
                  <a:srgbClr val="FFD900"/>
                </a:solidFill>
              </a:rPr>
              <a:t>UNCAC</a:t>
            </a:r>
            <a:r>
              <a:rPr lang="id-ID" sz="2800" b="1" dirty="0">
                <a:solidFill>
                  <a:srgbClr val="FFD900"/>
                </a:solidFill>
              </a:rPr>
              <a:t> Implementation Review</a:t>
            </a:r>
            <a:endParaRPr lang="en-US" sz="2800" b="1" dirty="0">
              <a:solidFill>
                <a:srgbClr val="FFD900"/>
              </a:solidFill>
            </a:endParaRP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8</a:t>
            </a:fld>
            <a:endParaRPr lang="en" kern="0"/>
          </a:p>
        </p:txBody>
      </p:sp>
      <p:sp>
        <p:nvSpPr>
          <p:cNvPr id="4" name="Text Placeholder 2"/>
          <p:cNvSpPr txBox="1">
            <a:spLocks/>
          </p:cNvSpPr>
          <p:nvPr/>
        </p:nvSpPr>
        <p:spPr>
          <a:xfrm>
            <a:off x="113733" y="1461472"/>
            <a:ext cx="4530502" cy="29947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892" indent="-342892">
              <a:spcAft>
                <a:spcPts val="1200"/>
              </a:spcAft>
              <a:buClr>
                <a:srgbClr val="FF8700"/>
              </a:buClr>
              <a:buFont typeface="Wingdings" panose="05000000000000000000" pitchFamily="2" charset="2"/>
              <a:buChar char="Ø"/>
            </a:pPr>
            <a:r>
              <a:rPr lang="en-AU" kern="0" dirty="0">
                <a:solidFill>
                  <a:srgbClr val="FFFFFF"/>
                </a:solidFill>
              </a:rPr>
              <a:t>Indonesia has completed the 1</a:t>
            </a:r>
            <a:r>
              <a:rPr lang="en-AU" kern="0" baseline="30000" dirty="0">
                <a:solidFill>
                  <a:srgbClr val="FFFFFF"/>
                </a:solidFill>
              </a:rPr>
              <a:t>st</a:t>
            </a:r>
            <a:r>
              <a:rPr lang="en-AU" kern="0" dirty="0">
                <a:solidFill>
                  <a:srgbClr val="FFFFFF"/>
                </a:solidFill>
              </a:rPr>
              <a:t> cycle and 2</a:t>
            </a:r>
            <a:r>
              <a:rPr lang="en-AU" kern="0" baseline="30000" dirty="0">
                <a:solidFill>
                  <a:srgbClr val="FFFFFF"/>
                </a:solidFill>
              </a:rPr>
              <a:t>nd</a:t>
            </a:r>
            <a:r>
              <a:rPr lang="en-AU" kern="0" dirty="0">
                <a:solidFill>
                  <a:srgbClr val="FFFFFF"/>
                </a:solidFill>
              </a:rPr>
              <a:t> cycle of implementation review.  </a:t>
            </a:r>
          </a:p>
          <a:p>
            <a:pPr marL="342892" indent="-342892">
              <a:spcAft>
                <a:spcPts val="1200"/>
              </a:spcAft>
              <a:buClr>
                <a:srgbClr val="FF8700"/>
              </a:buClr>
              <a:buFont typeface="Wingdings" panose="05000000000000000000" pitchFamily="2" charset="2"/>
              <a:buChar char="Ø"/>
            </a:pPr>
            <a:r>
              <a:rPr lang="en-AU" kern="0" dirty="0">
                <a:solidFill>
                  <a:srgbClr val="FFFFFF"/>
                </a:solidFill>
              </a:rPr>
              <a:t>Resulted in 53 Recommendations from the cycles</a:t>
            </a:r>
          </a:p>
          <a:p>
            <a:pPr marL="342892" indent="-342892">
              <a:spcAft>
                <a:spcPts val="1200"/>
              </a:spcAft>
              <a:buClr>
                <a:srgbClr val="FF8700"/>
              </a:buClr>
              <a:buFont typeface="Wingdings" panose="05000000000000000000" pitchFamily="2" charset="2"/>
              <a:buChar char="Ø"/>
            </a:pPr>
            <a:r>
              <a:rPr lang="en-AU" kern="0" dirty="0">
                <a:solidFill>
                  <a:srgbClr val="FFFFFF"/>
                </a:solidFill>
              </a:rPr>
              <a:t>KPK as Indonesian national focal point for UNCAC will continue to address the challenges of the fight against corruption and improve Indonesia’s compliance to the UNCAC recommendations.</a:t>
            </a:r>
          </a:p>
          <a:p>
            <a:pPr marL="342892" indent="-342892">
              <a:spcAft>
                <a:spcPts val="600"/>
              </a:spcAft>
              <a:buClr>
                <a:srgbClr val="FF8700"/>
              </a:buClr>
              <a:buFont typeface="Wingdings" panose="05000000000000000000" pitchFamily="2" charset="2"/>
              <a:buChar char="Ø"/>
            </a:pPr>
            <a:r>
              <a:rPr lang="en-AU" kern="0" dirty="0">
                <a:solidFill>
                  <a:srgbClr val="FFFFFF"/>
                </a:solidFill>
              </a:rPr>
              <a:t>We are committed to taking and promoting a multi-stakeholder approach to prevent and combat corruption by strengthening our partnerships, including with parliamentarians. </a:t>
            </a:r>
          </a:p>
          <a:p>
            <a:pPr marL="342892" indent="-342892">
              <a:spcAft>
                <a:spcPts val="1200"/>
              </a:spcAft>
              <a:buClr>
                <a:srgbClr val="FF8700"/>
              </a:buClr>
              <a:buFont typeface="Wingdings" panose="05000000000000000000" pitchFamily="2" charset="2"/>
              <a:buChar char="Ø"/>
            </a:pPr>
            <a:endParaRPr lang="en-AU" kern="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820" y="1913950"/>
            <a:ext cx="3469037" cy="1964884"/>
          </a:xfrm>
          <a:prstGeom prst="roundRect">
            <a:avLst>
              <a:gd name="adj" fmla="val 8594"/>
            </a:avLst>
          </a:prstGeom>
          <a:solidFill>
            <a:srgbClr val="FFFFFF">
              <a:shade val="85000"/>
              <a:alpha val="69000"/>
            </a:srgbClr>
          </a:solidFill>
          <a:ln>
            <a:noFill/>
          </a:ln>
          <a:effectLst>
            <a:reflection blurRad="12700" stA="38000" endPos="28000" dist="5000" dir="5400000" sy="-100000" algn="bl" rotWithShape="0"/>
          </a:effectLst>
        </p:spPr>
      </p:pic>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7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2490" y="491777"/>
            <a:ext cx="6719020" cy="551156"/>
          </a:xfrm>
        </p:spPr>
        <p:txBody>
          <a:bodyPr/>
          <a:lstStyle/>
          <a:p>
            <a:r>
              <a:rPr lang="en-US" sz="2800" b="1" dirty="0">
                <a:solidFill>
                  <a:srgbClr val="FFD900"/>
                </a:solidFill>
              </a:rPr>
              <a:t>UNCAC RECOMMENDATIONS FOR ACTION</a:t>
            </a:r>
          </a:p>
        </p:txBody>
      </p:sp>
      <p:sp>
        <p:nvSpPr>
          <p:cNvPr id="2" name="Slide Number Placeholder 1"/>
          <p:cNvSpPr>
            <a:spLocks noGrp="1"/>
          </p:cNvSpPr>
          <p:nvPr>
            <p:ph type="sldNum" idx="12"/>
          </p:nvPr>
        </p:nvSpPr>
        <p:spPr/>
        <p:txBody>
          <a:bodyPr/>
          <a:lstStyle/>
          <a:p>
            <a:pPr defTabSz="685800">
              <a:buClr>
                <a:srgbClr val="000000"/>
              </a:buClr>
            </a:pPr>
            <a:fld id="{00000000-1234-1234-1234-123412341234}" type="slidenum">
              <a:rPr lang="en" kern="0" smtClean="0"/>
              <a:pPr defTabSz="685800">
                <a:buClr>
                  <a:srgbClr val="000000"/>
                </a:buClr>
              </a:pPr>
              <a:t>9</a:t>
            </a:fld>
            <a:endParaRPr lang="en" kern="0"/>
          </a:p>
        </p:txBody>
      </p:sp>
      <p:sp>
        <p:nvSpPr>
          <p:cNvPr id="7" name="Google Shape;110;p19"/>
          <p:cNvSpPr/>
          <p:nvPr/>
        </p:nvSpPr>
        <p:spPr>
          <a:xfrm rot="10800000">
            <a:off x="-39059" y="0"/>
            <a:ext cx="3098800" cy="810491"/>
          </a:xfrm>
          <a:prstGeom prst="triangle">
            <a:avLst>
              <a:gd name="adj" fmla="val 50000"/>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EFAF0B60-3F6F-884D-A865-76BDA0B06C55}"/>
              </a:ext>
            </a:extLst>
          </p:cNvPr>
          <p:cNvPicPr>
            <a:picLocks noChangeAspect="1"/>
          </p:cNvPicPr>
          <p:nvPr/>
        </p:nvPicPr>
        <p:blipFill rotWithShape="1">
          <a:blip r:embed="rId3"/>
          <a:srcRect t="6212" b="6596"/>
          <a:stretch/>
        </p:blipFill>
        <p:spPr>
          <a:xfrm>
            <a:off x="951432" y="1059580"/>
            <a:ext cx="7241135" cy="3723404"/>
          </a:xfrm>
          <a:prstGeom prst="rect">
            <a:avLst/>
          </a:prstGeom>
        </p:spPr>
      </p:pic>
    </p:spTree>
    <p:extLst>
      <p:ext uri="{BB962C8B-B14F-4D97-AF65-F5344CB8AC3E}">
        <p14:creationId xmlns:p14="http://schemas.microsoft.com/office/powerpoint/2010/main" val="3986443278"/>
      </p:ext>
    </p:extLst>
  </p:cSld>
  <p:clrMapOvr>
    <a:masterClrMapping/>
  </p:clrMapOvr>
</p:sld>
</file>

<file path=ppt/theme/theme1.xml><?xml version="1.0" encoding="utf-8"?>
<a:theme xmlns:a="http://schemas.openxmlformats.org/drawingml/2006/main" name="10_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_regular_presentation_2010.potx" id="{D5264844-28BA-429B-9E0E-1EBABE4B91BC}" vid="{CE023AD1-6E35-4FD5-8131-A72AF98FF6BD}"/>
    </a:ext>
  </a:extLst>
</a:theme>
</file>

<file path=ppt/theme/theme2.xml><?xml version="1.0" encoding="utf-8"?>
<a:theme xmlns:a="http://schemas.openxmlformats.org/drawingml/2006/main" name="Prosper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6501</TotalTime>
  <Words>1969</Words>
  <Application>Microsoft Office PowerPoint</Application>
  <PresentationFormat>On-screen Show (16:9)</PresentationFormat>
  <Paragraphs>214</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Apple Color Emoji</vt:lpstr>
      <vt:lpstr>Arial</vt:lpstr>
      <vt:lpstr>Calibri</vt:lpstr>
      <vt:lpstr>Century Gothic</vt:lpstr>
      <vt:lpstr>Chalkboard SE</vt:lpstr>
      <vt:lpstr>Droid Sans</vt:lpstr>
      <vt:lpstr>EYInterstate</vt:lpstr>
      <vt:lpstr>Open Sans</vt:lpstr>
      <vt:lpstr>Playfair Display</vt:lpstr>
      <vt:lpstr>Wingdings</vt:lpstr>
      <vt:lpstr>10_EY light projection</vt:lpstr>
      <vt:lpstr>Prospero template</vt:lpstr>
      <vt:lpstr>Implementation of ANTI-CORRUPTION GLOBAL COMMITMENT</vt:lpstr>
      <vt:lpstr>PowerPoint Presentation</vt:lpstr>
      <vt:lpstr>PowerPoint Presentation</vt:lpstr>
      <vt:lpstr>PowerPoint Presentation</vt:lpstr>
      <vt:lpstr>PowerPoint Presentation</vt:lpstr>
      <vt:lpstr>PowerPoint Presentation</vt:lpstr>
      <vt:lpstr>PowerPoint Presentation</vt:lpstr>
      <vt:lpstr>UNCAC Implementation Review</vt:lpstr>
      <vt:lpstr>UNCAC RECOMMENDATIONS FOR ACTION</vt:lpstr>
      <vt:lpstr>Indonesia’s Compliance on UNCAC</vt:lpstr>
      <vt:lpstr>Compliance Overview</vt:lpstr>
      <vt:lpstr>Compliance Overview</vt:lpstr>
      <vt:lpstr>Compliance Overview</vt:lpstr>
      <vt:lpstr>UNGASS 2021</vt:lpstr>
      <vt:lpstr>UNGASS momentum &amp; The Role of Parliamentarians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Danu Mahardika</dc:creator>
  <cp:lastModifiedBy>Mochamad Hadiyana</cp:lastModifiedBy>
  <cp:revision>303</cp:revision>
  <cp:lastPrinted>2019-05-09T07:56:54Z</cp:lastPrinted>
  <dcterms:created xsi:type="dcterms:W3CDTF">2013-08-21T19:17:07Z</dcterms:created>
  <dcterms:modified xsi:type="dcterms:W3CDTF">2021-02-08T10:51:34Z</dcterms:modified>
</cp:coreProperties>
</file>